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theme/themeOverride8.xml" ContentType="application/vnd.openxmlformats-officedocument.themeOverride+xml"/>
  <Override PartName="/ppt/charts/chart12.xml" ContentType="application/vnd.openxmlformats-officedocument.drawingml.chart+xml"/>
  <Override PartName="/ppt/theme/themeOverride9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heme/themeOverride10.xml" ContentType="application/vnd.openxmlformats-officedocument.themeOverride+xml"/>
  <Override PartName="/ppt/charts/chart15.xml" ContentType="application/vnd.openxmlformats-officedocument.drawingml.chart+xml"/>
  <Override PartName="/ppt/theme/themeOverride11.xml" ContentType="application/vnd.openxmlformats-officedocument.themeOverride+xml"/>
  <Override PartName="/ppt/charts/chart16.xml" ContentType="application/vnd.openxmlformats-officedocument.drawingml.chart+xml"/>
  <Override PartName="/ppt/theme/themeOverride12.xml" ContentType="application/vnd.openxmlformats-officedocument.themeOverride+xml"/>
  <Override PartName="/ppt/charts/chart17.xml" ContentType="application/vnd.openxmlformats-officedocument.drawingml.chart+xml"/>
  <Override PartName="/ppt/theme/themeOverride13.xml" ContentType="application/vnd.openxmlformats-officedocument.themeOverride+xml"/>
  <Override PartName="/ppt/charts/chart18.xml" ContentType="application/vnd.openxmlformats-officedocument.drawingml.chart+xml"/>
  <Override PartName="/ppt/theme/themeOverride14.xml" ContentType="application/vnd.openxmlformats-officedocument.themeOverride+xml"/>
  <Override PartName="/ppt/charts/chart19.xml" ContentType="application/vnd.openxmlformats-officedocument.drawingml.chart+xml"/>
  <Override PartName="/ppt/theme/themeOverride15.xml" ContentType="application/vnd.openxmlformats-officedocument.themeOverride+xml"/>
  <Override PartName="/ppt/charts/chart20.xml" ContentType="application/vnd.openxmlformats-officedocument.drawingml.chart+xml"/>
  <Override PartName="/ppt/theme/themeOverride16.xml" ContentType="application/vnd.openxmlformats-officedocument.themeOverride+xml"/>
  <Override PartName="/ppt/charts/chart21.xml" ContentType="application/vnd.openxmlformats-officedocument.drawingml.chart+xml"/>
  <Override PartName="/ppt/theme/themeOverride17.xml" ContentType="application/vnd.openxmlformats-officedocument.themeOverride+xml"/>
  <Override PartName="/ppt/charts/chart22.xml" ContentType="application/vnd.openxmlformats-officedocument.drawingml.chart+xml"/>
  <Override PartName="/ppt/theme/themeOverride18.xml" ContentType="application/vnd.openxmlformats-officedocument.themeOverride+xml"/>
  <Override PartName="/ppt/charts/chart23.xml" ContentType="application/vnd.openxmlformats-officedocument.drawingml.chart+xml"/>
  <Override PartName="/ppt/theme/themeOverride19.xml" ContentType="application/vnd.openxmlformats-officedocument.themeOverride+xml"/>
  <Override PartName="/ppt/charts/chart24.xml" ContentType="application/vnd.openxmlformats-officedocument.drawingml.chart+xml"/>
  <Override PartName="/ppt/theme/themeOverride20.xml" ContentType="application/vnd.openxmlformats-officedocument.themeOverride+xml"/>
  <Override PartName="/ppt/charts/chart25.xml" ContentType="application/vnd.openxmlformats-officedocument.drawingml.chart+xml"/>
  <Override PartName="/ppt/theme/themeOverride21.xml" ContentType="application/vnd.openxmlformats-officedocument.themeOverr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theme/themeOverride22.xml" ContentType="application/vnd.openxmlformats-officedocument.themeOverride+xml"/>
  <Override PartName="/ppt/charts/chart28.xml" ContentType="application/vnd.openxmlformats-officedocument.drawingml.chart+xml"/>
  <Override PartName="/ppt/theme/themeOverride23.xml" ContentType="application/vnd.openxmlformats-officedocument.themeOverride+xml"/>
  <Override PartName="/ppt/charts/chart29.xml" ContentType="application/vnd.openxmlformats-officedocument.drawingml.chart+xml"/>
  <Override PartName="/ppt/theme/themeOverride24.xml" ContentType="application/vnd.openxmlformats-officedocument.themeOverride+xml"/>
  <Override PartName="/ppt/charts/chart30.xml" ContentType="application/vnd.openxmlformats-officedocument.drawingml.chart+xml"/>
  <Override PartName="/ppt/theme/themeOverride25.xml" ContentType="application/vnd.openxmlformats-officedocument.themeOverride+xml"/>
  <Override PartName="/ppt/charts/chart31.xml" ContentType="application/vnd.openxmlformats-officedocument.drawingml.chart+xml"/>
  <Override PartName="/ppt/theme/themeOverride26.xml" ContentType="application/vnd.openxmlformats-officedocument.themeOverride+xml"/>
  <Override PartName="/ppt/charts/chart32.xml" ContentType="application/vnd.openxmlformats-officedocument.drawingml.chart+xml"/>
  <Override PartName="/ppt/theme/themeOverride2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8" r:id="rId3"/>
    <p:sldId id="259" r:id="rId4"/>
    <p:sldId id="260" r:id="rId5"/>
    <p:sldId id="262" r:id="rId6"/>
    <p:sldId id="290" r:id="rId7"/>
    <p:sldId id="270" r:id="rId8"/>
    <p:sldId id="291" r:id="rId9"/>
    <p:sldId id="268" r:id="rId10"/>
    <p:sldId id="292" r:id="rId11"/>
    <p:sldId id="267" r:id="rId12"/>
    <p:sldId id="293" r:id="rId13"/>
    <p:sldId id="266" r:id="rId14"/>
    <p:sldId id="294" r:id="rId15"/>
    <p:sldId id="264" r:id="rId16"/>
    <p:sldId id="295" r:id="rId17"/>
    <p:sldId id="271" r:id="rId18"/>
    <p:sldId id="296" r:id="rId19"/>
    <p:sldId id="272" r:id="rId20"/>
    <p:sldId id="297" r:id="rId21"/>
    <p:sldId id="273" r:id="rId22"/>
    <p:sldId id="298" r:id="rId23"/>
    <p:sldId id="274" r:id="rId24"/>
    <p:sldId id="299" r:id="rId25"/>
    <p:sldId id="275" r:id="rId26"/>
    <p:sldId id="300" r:id="rId27"/>
    <p:sldId id="276" r:id="rId28"/>
    <p:sldId id="301" r:id="rId29"/>
    <p:sldId id="277" r:id="rId30"/>
    <p:sldId id="302" r:id="rId31"/>
    <p:sldId id="278" r:id="rId32"/>
    <p:sldId id="303" r:id="rId33"/>
    <p:sldId id="279" r:id="rId34"/>
    <p:sldId id="304" r:id="rId35"/>
    <p:sldId id="280" r:id="rId36"/>
    <p:sldId id="305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2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Se&#353;it2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3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4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Se&#353;it2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5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6.xlsx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7.xlsx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8.xlsx"/><Relationship Id="rId1" Type="http://schemas.openxmlformats.org/officeDocument/2006/relationships/themeOverride" Target="../theme/themeOverride8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9.xlsx"/><Relationship Id="rId1" Type="http://schemas.openxmlformats.org/officeDocument/2006/relationships/themeOverride" Target="../theme/themeOverride9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Se&#353;it2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0.xlsx"/><Relationship Id="rId1" Type="http://schemas.openxmlformats.org/officeDocument/2006/relationships/themeOverride" Target="../theme/themeOverride10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1.xlsx"/><Relationship Id="rId1" Type="http://schemas.openxmlformats.org/officeDocument/2006/relationships/themeOverride" Target="../theme/themeOverride11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2.xlsx"/><Relationship Id="rId1" Type="http://schemas.openxmlformats.org/officeDocument/2006/relationships/themeOverride" Target="../theme/themeOverride12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3.xlsx"/><Relationship Id="rId1" Type="http://schemas.openxmlformats.org/officeDocument/2006/relationships/themeOverride" Target="../theme/themeOverride13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4.xlsx"/><Relationship Id="rId1" Type="http://schemas.openxmlformats.org/officeDocument/2006/relationships/themeOverride" Target="../theme/themeOverride14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5.xlsx"/><Relationship Id="rId1" Type="http://schemas.openxmlformats.org/officeDocument/2006/relationships/themeOverride" Target="../theme/themeOverride15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6.xlsx"/><Relationship Id="rId1" Type="http://schemas.openxmlformats.org/officeDocument/2006/relationships/themeOverride" Target="../theme/themeOverride16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7.xlsx"/><Relationship Id="rId1" Type="http://schemas.openxmlformats.org/officeDocument/2006/relationships/themeOverride" Target="../theme/themeOverride17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8.xlsx"/><Relationship Id="rId1" Type="http://schemas.openxmlformats.org/officeDocument/2006/relationships/themeOverride" Target="../theme/themeOverride18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9.xlsx"/><Relationship Id="rId1" Type="http://schemas.openxmlformats.org/officeDocument/2006/relationships/themeOverride" Target="../theme/themeOverride19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20.xlsx"/><Relationship Id="rId1" Type="http://schemas.openxmlformats.org/officeDocument/2006/relationships/themeOverride" Target="../theme/themeOverride20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21.xlsx"/><Relationship Id="rId1" Type="http://schemas.openxmlformats.org/officeDocument/2006/relationships/themeOverride" Target="../theme/themeOverride21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Se&#353;it2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22.xlsx"/><Relationship Id="rId1" Type="http://schemas.openxmlformats.org/officeDocument/2006/relationships/themeOverride" Target="../theme/themeOverride22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23.xlsx"/><Relationship Id="rId1" Type="http://schemas.openxmlformats.org/officeDocument/2006/relationships/themeOverride" Target="../theme/themeOverride23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24.xlsx"/><Relationship Id="rId1" Type="http://schemas.openxmlformats.org/officeDocument/2006/relationships/themeOverride" Target="../theme/themeOverride24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25.xlsx"/><Relationship Id="rId1" Type="http://schemas.openxmlformats.org/officeDocument/2006/relationships/themeOverride" Target="../theme/themeOverride25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26.xlsx"/><Relationship Id="rId1" Type="http://schemas.openxmlformats.org/officeDocument/2006/relationships/themeOverride" Target="../theme/themeOverride26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27.xlsx"/><Relationship Id="rId1" Type="http://schemas.openxmlformats.org/officeDocument/2006/relationships/themeOverride" Target="../theme/themeOverrid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List1!$B$11:$M$11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List1!$B$12:$M$12</c:f>
              <c:numCache>
                <c:formatCode>General</c:formatCode>
                <c:ptCount val="12"/>
                <c:pt idx="0">
                  <c:v>5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17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19</c:v>
                </c:pt>
                <c:pt idx="9">
                  <c:v>14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850112"/>
        <c:axId val="72142208"/>
      </c:lineChart>
      <c:catAx>
        <c:axId val="125850112"/>
        <c:scaling>
          <c:orientation val="minMax"/>
        </c:scaling>
        <c:delete val="0"/>
        <c:axPos val="b"/>
        <c:majorTickMark val="out"/>
        <c:minorTickMark val="none"/>
        <c:tickLblPos val="nextTo"/>
        <c:crossAx val="72142208"/>
        <c:crosses val="autoZero"/>
        <c:auto val="1"/>
        <c:lblAlgn val="ctr"/>
        <c:lblOffset val="100"/>
        <c:noMultiLvlLbl val="0"/>
      </c:catAx>
      <c:valAx>
        <c:axId val="72142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850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20</c:v>
                </c:pt>
                <c:pt idx="1">
                  <c:v>17</c:v>
                </c:pt>
                <c:pt idx="2">
                  <c:v>25</c:v>
                </c:pt>
                <c:pt idx="3">
                  <c:v>36</c:v>
                </c:pt>
                <c:pt idx="4">
                  <c:v>58</c:v>
                </c:pt>
                <c:pt idx="5">
                  <c:v>68</c:v>
                </c:pt>
                <c:pt idx="6">
                  <c:v>66</c:v>
                </c:pt>
                <c:pt idx="7">
                  <c:v>63</c:v>
                </c:pt>
                <c:pt idx="8">
                  <c:v>40</c:v>
                </c:pt>
                <c:pt idx="9">
                  <c:v>30</c:v>
                </c:pt>
                <c:pt idx="10">
                  <c:v>27</c:v>
                </c:pt>
                <c:pt idx="11">
                  <c:v>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851648"/>
        <c:axId val="72145088"/>
      </c:lineChart>
      <c:catAx>
        <c:axId val="125851648"/>
        <c:scaling>
          <c:orientation val="minMax"/>
        </c:scaling>
        <c:delete val="0"/>
        <c:axPos val="b"/>
        <c:majorTickMark val="out"/>
        <c:minorTickMark val="none"/>
        <c:tickLblPos val="nextTo"/>
        <c:crossAx val="72145088"/>
        <c:crosses val="autoZero"/>
        <c:auto val="1"/>
        <c:lblAlgn val="ctr"/>
        <c:lblOffset val="100"/>
        <c:noMultiLvlLbl val="0"/>
      </c:catAx>
      <c:valAx>
        <c:axId val="72145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85164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8</c:v>
                </c:pt>
                <c:pt idx="3">
                  <c:v>12</c:v>
                </c:pt>
                <c:pt idx="4">
                  <c:v>18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18</c:v>
                </c:pt>
                <c:pt idx="9">
                  <c:v>12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765120"/>
        <c:axId val="79684160"/>
      </c:lineChart>
      <c:catAx>
        <c:axId val="125765120"/>
        <c:scaling>
          <c:orientation val="minMax"/>
        </c:scaling>
        <c:delete val="0"/>
        <c:axPos val="b"/>
        <c:majorTickMark val="out"/>
        <c:minorTickMark val="none"/>
        <c:tickLblPos val="nextTo"/>
        <c:crossAx val="79684160"/>
        <c:crosses val="autoZero"/>
        <c:auto val="1"/>
        <c:lblAlgn val="ctr"/>
        <c:lblOffset val="100"/>
        <c:noMultiLvlLbl val="0"/>
      </c:catAx>
      <c:valAx>
        <c:axId val="79684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7651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17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18</c:v>
                </c:pt>
                <c:pt idx="9">
                  <c:v>12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818816"/>
        <c:axId val="79685312"/>
      </c:lineChart>
      <c:catAx>
        <c:axId val="126818816"/>
        <c:scaling>
          <c:orientation val="minMax"/>
        </c:scaling>
        <c:delete val="0"/>
        <c:axPos val="b"/>
        <c:majorTickMark val="out"/>
        <c:minorTickMark val="none"/>
        <c:tickLblPos val="nextTo"/>
        <c:crossAx val="79685312"/>
        <c:crosses val="autoZero"/>
        <c:auto val="1"/>
        <c:lblAlgn val="ctr"/>
        <c:lblOffset val="100"/>
        <c:noMultiLvlLbl val="0"/>
      </c:catAx>
      <c:valAx>
        <c:axId val="79685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818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9</c:v>
                </c:pt>
                <c:pt idx="4">
                  <c:v>16</c:v>
                </c:pt>
                <c:pt idx="5">
                  <c:v>19</c:v>
                </c:pt>
                <c:pt idx="6">
                  <c:v>21</c:v>
                </c:pt>
                <c:pt idx="7">
                  <c:v>21</c:v>
                </c:pt>
                <c:pt idx="8">
                  <c:v>16</c:v>
                </c:pt>
                <c:pt idx="9">
                  <c:v>12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452672"/>
        <c:axId val="129663552"/>
      </c:lineChart>
      <c:catAx>
        <c:axId val="31452672"/>
        <c:scaling>
          <c:orientation val="minMax"/>
        </c:scaling>
        <c:delete val="0"/>
        <c:axPos val="b"/>
        <c:majorTickMark val="out"/>
        <c:minorTickMark val="none"/>
        <c:tickLblPos val="nextTo"/>
        <c:crossAx val="129663552"/>
        <c:crosses val="autoZero"/>
        <c:auto val="1"/>
        <c:lblAlgn val="ctr"/>
        <c:lblOffset val="100"/>
        <c:noMultiLvlLbl val="0"/>
      </c:catAx>
      <c:valAx>
        <c:axId val="129663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4526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40</c:v>
                </c:pt>
                <c:pt idx="4">
                  <c:v>43</c:v>
                </c:pt>
                <c:pt idx="5">
                  <c:v>53</c:v>
                </c:pt>
                <c:pt idx="6">
                  <c:v>66</c:v>
                </c:pt>
                <c:pt idx="7">
                  <c:v>73</c:v>
                </c:pt>
                <c:pt idx="8">
                  <c:v>50</c:v>
                </c:pt>
                <c:pt idx="9">
                  <c:v>53</c:v>
                </c:pt>
                <c:pt idx="10">
                  <c:v>53</c:v>
                </c:pt>
                <c:pt idx="11">
                  <c:v>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703936"/>
        <c:axId val="72097088"/>
      </c:lineChart>
      <c:catAx>
        <c:axId val="33703936"/>
        <c:scaling>
          <c:orientation val="minMax"/>
        </c:scaling>
        <c:delete val="0"/>
        <c:axPos val="b"/>
        <c:majorTickMark val="out"/>
        <c:minorTickMark val="none"/>
        <c:tickLblPos val="nextTo"/>
        <c:crossAx val="72097088"/>
        <c:crosses val="autoZero"/>
        <c:auto val="1"/>
        <c:lblAlgn val="ctr"/>
        <c:lblOffset val="100"/>
        <c:noMultiLvlLbl val="0"/>
      </c:catAx>
      <c:valAx>
        <c:axId val="72097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7039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17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18</c:v>
                </c:pt>
                <c:pt idx="9">
                  <c:v>12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772288"/>
        <c:axId val="79688192"/>
      </c:lineChart>
      <c:catAx>
        <c:axId val="125772288"/>
        <c:scaling>
          <c:orientation val="minMax"/>
        </c:scaling>
        <c:delete val="0"/>
        <c:axPos val="b"/>
        <c:majorTickMark val="out"/>
        <c:minorTickMark val="none"/>
        <c:tickLblPos val="nextTo"/>
        <c:crossAx val="79688192"/>
        <c:crosses val="autoZero"/>
        <c:auto val="1"/>
        <c:lblAlgn val="ctr"/>
        <c:lblOffset val="100"/>
        <c:noMultiLvlLbl val="0"/>
      </c:catAx>
      <c:valAx>
        <c:axId val="79688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772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33</c:v>
                </c:pt>
                <c:pt idx="1">
                  <c:v>22</c:v>
                </c:pt>
                <c:pt idx="2">
                  <c:v>25</c:v>
                </c:pt>
                <c:pt idx="3">
                  <c:v>30</c:v>
                </c:pt>
                <c:pt idx="4">
                  <c:v>38</c:v>
                </c:pt>
                <c:pt idx="5">
                  <c:v>50</c:v>
                </c:pt>
                <c:pt idx="6">
                  <c:v>66</c:v>
                </c:pt>
                <c:pt idx="7">
                  <c:v>71</c:v>
                </c:pt>
                <c:pt idx="8">
                  <c:v>71</c:v>
                </c:pt>
                <c:pt idx="9">
                  <c:v>58</c:v>
                </c:pt>
                <c:pt idx="10">
                  <c:v>53</c:v>
                </c:pt>
                <c:pt idx="11">
                  <c:v>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852672"/>
        <c:axId val="79691072"/>
      </c:lineChart>
      <c:catAx>
        <c:axId val="125852672"/>
        <c:scaling>
          <c:orientation val="minMax"/>
        </c:scaling>
        <c:delete val="0"/>
        <c:axPos val="b"/>
        <c:majorTickMark val="out"/>
        <c:minorTickMark val="none"/>
        <c:tickLblPos val="nextTo"/>
        <c:crossAx val="79691072"/>
        <c:crosses val="autoZero"/>
        <c:auto val="1"/>
        <c:lblAlgn val="ctr"/>
        <c:lblOffset val="100"/>
        <c:noMultiLvlLbl val="0"/>
      </c:catAx>
      <c:valAx>
        <c:axId val="79691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8526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-4</c:v>
                </c:pt>
                <c:pt idx="1">
                  <c:v>-4</c:v>
                </c:pt>
                <c:pt idx="2">
                  <c:v>0</c:v>
                </c:pt>
                <c:pt idx="3">
                  <c:v>7</c:v>
                </c:pt>
                <c:pt idx="4">
                  <c:v>15</c:v>
                </c:pt>
                <c:pt idx="5">
                  <c:v>20</c:v>
                </c:pt>
                <c:pt idx="6">
                  <c:v>21</c:v>
                </c:pt>
                <c:pt idx="7">
                  <c:v>19</c:v>
                </c:pt>
                <c:pt idx="8">
                  <c:v>14</c:v>
                </c:pt>
                <c:pt idx="9">
                  <c:v>8</c:v>
                </c:pt>
                <c:pt idx="10">
                  <c:v>2</c:v>
                </c:pt>
                <c:pt idx="11">
                  <c:v>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24352"/>
        <c:axId val="79273984"/>
      </c:lineChart>
      <c:catAx>
        <c:axId val="31524352"/>
        <c:scaling>
          <c:orientation val="minMax"/>
        </c:scaling>
        <c:delete val="0"/>
        <c:axPos val="b"/>
        <c:majorTickMark val="out"/>
        <c:minorTickMark val="none"/>
        <c:tickLblPos val="nextTo"/>
        <c:crossAx val="79273984"/>
        <c:crosses val="autoZero"/>
        <c:auto val="1"/>
        <c:lblAlgn val="ctr"/>
        <c:lblOffset val="100"/>
        <c:noMultiLvlLbl val="0"/>
      </c:catAx>
      <c:valAx>
        <c:axId val="79273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5243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40</c:v>
                </c:pt>
                <c:pt idx="1">
                  <c:v>30</c:v>
                </c:pt>
                <c:pt idx="2">
                  <c:v>33</c:v>
                </c:pt>
                <c:pt idx="3">
                  <c:v>38</c:v>
                </c:pt>
                <c:pt idx="4">
                  <c:v>35</c:v>
                </c:pt>
                <c:pt idx="5">
                  <c:v>43</c:v>
                </c:pt>
                <c:pt idx="6">
                  <c:v>73</c:v>
                </c:pt>
                <c:pt idx="7">
                  <c:v>81</c:v>
                </c:pt>
                <c:pt idx="8">
                  <c:v>73</c:v>
                </c:pt>
                <c:pt idx="9">
                  <c:v>73</c:v>
                </c:pt>
                <c:pt idx="10">
                  <c:v>71</c:v>
                </c:pt>
                <c:pt idx="11">
                  <c:v>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23840"/>
        <c:axId val="79275712"/>
      </c:lineChart>
      <c:catAx>
        <c:axId val="31523840"/>
        <c:scaling>
          <c:orientation val="minMax"/>
        </c:scaling>
        <c:delete val="0"/>
        <c:axPos val="b"/>
        <c:majorTickMark val="out"/>
        <c:minorTickMark val="none"/>
        <c:tickLblPos val="nextTo"/>
        <c:crossAx val="79275712"/>
        <c:crosses val="autoZero"/>
        <c:auto val="1"/>
        <c:lblAlgn val="ctr"/>
        <c:lblOffset val="100"/>
        <c:noMultiLvlLbl val="0"/>
      </c:catAx>
      <c:valAx>
        <c:axId val="79275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52384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6</c:v>
                </c:pt>
                <c:pt idx="1">
                  <c:v>7</c:v>
                </c:pt>
                <c:pt idx="2">
                  <c:v>11</c:v>
                </c:pt>
                <c:pt idx="3">
                  <c:v>14</c:v>
                </c:pt>
                <c:pt idx="4">
                  <c:v>18</c:v>
                </c:pt>
                <c:pt idx="5">
                  <c:v>21</c:v>
                </c:pt>
                <c:pt idx="6">
                  <c:v>24</c:v>
                </c:pt>
                <c:pt idx="7">
                  <c:v>24</c:v>
                </c:pt>
                <c:pt idx="8">
                  <c:v>21</c:v>
                </c:pt>
                <c:pt idx="9">
                  <c:v>15</c:v>
                </c:pt>
                <c:pt idx="10">
                  <c:v>9</c:v>
                </c:pt>
                <c:pt idx="11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23648"/>
        <c:axId val="126713856"/>
      </c:lineChart>
      <c:catAx>
        <c:axId val="36123648"/>
        <c:scaling>
          <c:orientation val="minMax"/>
        </c:scaling>
        <c:delete val="0"/>
        <c:axPos val="b"/>
        <c:majorTickMark val="out"/>
        <c:minorTickMark val="none"/>
        <c:tickLblPos val="nextTo"/>
        <c:crossAx val="126713856"/>
        <c:crosses val="autoZero"/>
        <c:auto val="1"/>
        <c:lblAlgn val="ctr"/>
        <c:lblOffset val="100"/>
        <c:noMultiLvlLbl val="0"/>
      </c:catAx>
      <c:valAx>
        <c:axId val="126713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12364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9</c:v>
                </c:pt>
                <c:pt idx="3">
                  <c:v>12</c:v>
                </c:pt>
                <c:pt idx="4">
                  <c:v>14</c:v>
                </c:pt>
                <c:pt idx="5">
                  <c:v>17</c:v>
                </c:pt>
                <c:pt idx="6">
                  <c:v>19</c:v>
                </c:pt>
                <c:pt idx="7">
                  <c:v>19</c:v>
                </c:pt>
                <c:pt idx="8">
                  <c:v>17</c:v>
                </c:pt>
                <c:pt idx="9">
                  <c:v>14</c:v>
                </c:pt>
                <c:pt idx="10">
                  <c:v>10</c:v>
                </c:pt>
                <c:pt idx="11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817280"/>
        <c:axId val="126723776"/>
      </c:lineChart>
      <c:catAx>
        <c:axId val="126817280"/>
        <c:scaling>
          <c:orientation val="minMax"/>
        </c:scaling>
        <c:delete val="0"/>
        <c:axPos val="b"/>
        <c:majorTickMark val="out"/>
        <c:minorTickMark val="none"/>
        <c:tickLblPos val="nextTo"/>
        <c:crossAx val="126723776"/>
        <c:crosses val="autoZero"/>
        <c:auto val="1"/>
        <c:lblAlgn val="ctr"/>
        <c:lblOffset val="100"/>
        <c:noMultiLvlLbl val="0"/>
      </c:catAx>
      <c:valAx>
        <c:axId val="126723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81728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17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18</c:v>
                </c:pt>
                <c:pt idx="9">
                  <c:v>12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817792"/>
        <c:axId val="126724928"/>
      </c:lineChart>
      <c:catAx>
        <c:axId val="126817792"/>
        <c:scaling>
          <c:orientation val="minMax"/>
        </c:scaling>
        <c:delete val="0"/>
        <c:axPos val="b"/>
        <c:majorTickMark val="out"/>
        <c:minorTickMark val="none"/>
        <c:tickLblPos val="nextTo"/>
        <c:crossAx val="126724928"/>
        <c:crosses val="autoZero"/>
        <c:auto val="1"/>
        <c:lblAlgn val="ctr"/>
        <c:lblOffset val="100"/>
        <c:noMultiLvlLbl val="0"/>
      </c:catAx>
      <c:valAx>
        <c:axId val="126724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817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12</c:v>
                </c:pt>
                <c:pt idx="1">
                  <c:v>13</c:v>
                </c:pt>
                <c:pt idx="2">
                  <c:v>16</c:v>
                </c:pt>
                <c:pt idx="3">
                  <c:v>19</c:v>
                </c:pt>
                <c:pt idx="4">
                  <c:v>23</c:v>
                </c:pt>
                <c:pt idx="5">
                  <c:v>27</c:v>
                </c:pt>
                <c:pt idx="6">
                  <c:v>31</c:v>
                </c:pt>
                <c:pt idx="7">
                  <c:v>31</c:v>
                </c:pt>
                <c:pt idx="8">
                  <c:v>27</c:v>
                </c:pt>
                <c:pt idx="9">
                  <c:v>22</c:v>
                </c:pt>
                <c:pt idx="10">
                  <c:v>17</c:v>
                </c:pt>
                <c:pt idx="11">
                  <c:v>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70752"/>
        <c:axId val="126719040"/>
      </c:lineChart>
      <c:catAx>
        <c:axId val="36170752"/>
        <c:scaling>
          <c:orientation val="minMax"/>
        </c:scaling>
        <c:delete val="0"/>
        <c:axPos val="b"/>
        <c:majorTickMark val="out"/>
        <c:minorTickMark val="none"/>
        <c:tickLblPos val="nextTo"/>
        <c:crossAx val="126719040"/>
        <c:crosses val="autoZero"/>
        <c:auto val="1"/>
        <c:lblAlgn val="ctr"/>
        <c:lblOffset val="100"/>
        <c:noMultiLvlLbl val="0"/>
      </c:catAx>
      <c:valAx>
        <c:axId val="126719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1707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83</c:v>
                </c:pt>
                <c:pt idx="1">
                  <c:v>76</c:v>
                </c:pt>
                <c:pt idx="2">
                  <c:v>68</c:v>
                </c:pt>
                <c:pt idx="3">
                  <c:v>68</c:v>
                </c:pt>
                <c:pt idx="4">
                  <c:v>48</c:v>
                </c:pt>
                <c:pt idx="5">
                  <c:v>40</c:v>
                </c:pt>
                <c:pt idx="6">
                  <c:v>22</c:v>
                </c:pt>
                <c:pt idx="7">
                  <c:v>35</c:v>
                </c:pt>
                <c:pt idx="8">
                  <c:v>76</c:v>
                </c:pt>
                <c:pt idx="9">
                  <c:v>106</c:v>
                </c:pt>
                <c:pt idx="10">
                  <c:v>119</c:v>
                </c:pt>
                <c:pt idx="11">
                  <c:v>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331520"/>
        <c:axId val="126720768"/>
      </c:lineChart>
      <c:catAx>
        <c:axId val="36331520"/>
        <c:scaling>
          <c:orientation val="minMax"/>
        </c:scaling>
        <c:delete val="0"/>
        <c:axPos val="b"/>
        <c:majorTickMark val="out"/>
        <c:minorTickMark val="none"/>
        <c:tickLblPos val="nextTo"/>
        <c:crossAx val="126720768"/>
        <c:crosses val="autoZero"/>
        <c:auto val="1"/>
        <c:lblAlgn val="ctr"/>
        <c:lblOffset val="100"/>
        <c:noMultiLvlLbl val="0"/>
      </c:catAx>
      <c:valAx>
        <c:axId val="126720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3315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61</c:v>
                </c:pt>
                <c:pt idx="1">
                  <c:v>53</c:v>
                </c:pt>
                <c:pt idx="2">
                  <c:v>43</c:v>
                </c:pt>
                <c:pt idx="3">
                  <c:v>12</c:v>
                </c:pt>
                <c:pt idx="4">
                  <c:v>10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20</c:v>
                </c:pt>
                <c:pt idx="9">
                  <c:v>43</c:v>
                </c:pt>
                <c:pt idx="10">
                  <c:v>81</c:v>
                </c:pt>
                <c:pt idx="11">
                  <c:v>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788224"/>
        <c:axId val="129689856"/>
      </c:lineChart>
      <c:catAx>
        <c:axId val="36788224"/>
        <c:scaling>
          <c:orientation val="minMax"/>
        </c:scaling>
        <c:delete val="0"/>
        <c:axPos val="b"/>
        <c:majorTickMark val="out"/>
        <c:minorTickMark val="none"/>
        <c:tickLblPos val="nextTo"/>
        <c:crossAx val="129689856"/>
        <c:crosses val="autoZero"/>
        <c:auto val="1"/>
        <c:lblAlgn val="ctr"/>
        <c:lblOffset val="100"/>
        <c:noMultiLvlLbl val="0"/>
      </c:catAx>
      <c:valAx>
        <c:axId val="129689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78822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-4</c:v>
                </c:pt>
                <c:pt idx="1">
                  <c:v>-2</c:v>
                </c:pt>
                <c:pt idx="2">
                  <c:v>3</c:v>
                </c:pt>
                <c:pt idx="3">
                  <c:v>11</c:v>
                </c:pt>
                <c:pt idx="4">
                  <c:v>18</c:v>
                </c:pt>
                <c:pt idx="5">
                  <c:v>21</c:v>
                </c:pt>
                <c:pt idx="6">
                  <c:v>22</c:v>
                </c:pt>
                <c:pt idx="7">
                  <c:v>21</c:v>
                </c:pt>
                <c:pt idx="8">
                  <c:v>16</c:v>
                </c:pt>
                <c:pt idx="9">
                  <c:v>10</c:v>
                </c:pt>
                <c:pt idx="10">
                  <c:v>3</c:v>
                </c:pt>
                <c:pt idx="11">
                  <c:v>-1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544192"/>
        <c:axId val="129693312"/>
      </c:lineChart>
      <c:catAx>
        <c:axId val="129544192"/>
        <c:scaling>
          <c:orientation val="minMax"/>
        </c:scaling>
        <c:delete val="0"/>
        <c:axPos val="b"/>
        <c:majorTickMark val="out"/>
        <c:minorTickMark val="none"/>
        <c:tickLblPos val="nextTo"/>
        <c:crossAx val="129693312"/>
        <c:crosses val="autoZero"/>
        <c:auto val="1"/>
        <c:lblAlgn val="ctr"/>
        <c:lblOffset val="100"/>
        <c:noMultiLvlLbl val="0"/>
      </c:catAx>
      <c:valAx>
        <c:axId val="129693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54419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40</c:v>
                </c:pt>
                <c:pt idx="1">
                  <c:v>38</c:v>
                </c:pt>
                <c:pt idx="2">
                  <c:v>38</c:v>
                </c:pt>
                <c:pt idx="3">
                  <c:v>45</c:v>
                </c:pt>
                <c:pt idx="4">
                  <c:v>61</c:v>
                </c:pt>
                <c:pt idx="5">
                  <c:v>76</c:v>
                </c:pt>
                <c:pt idx="6">
                  <c:v>78</c:v>
                </c:pt>
                <c:pt idx="7">
                  <c:v>71</c:v>
                </c:pt>
                <c:pt idx="8">
                  <c:v>66</c:v>
                </c:pt>
                <c:pt idx="9">
                  <c:v>53</c:v>
                </c:pt>
                <c:pt idx="10">
                  <c:v>55</c:v>
                </c:pt>
                <c:pt idx="11">
                  <c:v>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928512"/>
        <c:axId val="129695040"/>
      </c:lineChart>
      <c:catAx>
        <c:axId val="36928512"/>
        <c:scaling>
          <c:orientation val="minMax"/>
        </c:scaling>
        <c:delete val="0"/>
        <c:axPos val="b"/>
        <c:majorTickMark val="out"/>
        <c:minorTickMark val="none"/>
        <c:tickLblPos val="nextTo"/>
        <c:crossAx val="129695040"/>
        <c:crosses val="autoZero"/>
        <c:auto val="1"/>
        <c:lblAlgn val="ctr"/>
        <c:lblOffset val="100"/>
        <c:noMultiLvlLbl val="0"/>
      </c:catAx>
      <c:valAx>
        <c:axId val="129695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92851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-2</c:v>
                </c:pt>
                <c:pt idx="1">
                  <c:v>-2</c:v>
                </c:pt>
                <c:pt idx="2">
                  <c:v>3</c:v>
                </c:pt>
                <c:pt idx="3">
                  <c:v>9</c:v>
                </c:pt>
                <c:pt idx="4">
                  <c:v>16</c:v>
                </c:pt>
                <c:pt idx="5">
                  <c:v>19</c:v>
                </c:pt>
                <c:pt idx="6">
                  <c:v>21</c:v>
                </c:pt>
                <c:pt idx="7">
                  <c:v>20</c:v>
                </c:pt>
                <c:pt idx="8">
                  <c:v>15</c:v>
                </c:pt>
                <c:pt idx="9">
                  <c:v>10</c:v>
                </c:pt>
                <c:pt idx="10">
                  <c:v>4</c:v>
                </c:pt>
                <c:pt idx="11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606656"/>
        <c:axId val="129928000"/>
      </c:lineChart>
      <c:catAx>
        <c:axId val="129606656"/>
        <c:scaling>
          <c:orientation val="minMax"/>
        </c:scaling>
        <c:delete val="0"/>
        <c:axPos val="b"/>
        <c:majorTickMark val="out"/>
        <c:minorTickMark val="none"/>
        <c:tickLblPos val="nextTo"/>
        <c:crossAx val="129928000"/>
        <c:crosses val="autoZero"/>
        <c:auto val="1"/>
        <c:lblAlgn val="ctr"/>
        <c:lblOffset val="100"/>
        <c:noMultiLvlLbl val="0"/>
      </c:catAx>
      <c:valAx>
        <c:axId val="129928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6066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1"/>
          <c:order val="1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33</c:v>
                </c:pt>
                <c:pt idx="1">
                  <c:v>22</c:v>
                </c:pt>
                <c:pt idx="2">
                  <c:v>25</c:v>
                </c:pt>
                <c:pt idx="3">
                  <c:v>35</c:v>
                </c:pt>
                <c:pt idx="4">
                  <c:v>43</c:v>
                </c:pt>
                <c:pt idx="5">
                  <c:v>58</c:v>
                </c:pt>
                <c:pt idx="6">
                  <c:v>71</c:v>
                </c:pt>
                <c:pt idx="7">
                  <c:v>68</c:v>
                </c:pt>
                <c:pt idx="8">
                  <c:v>66</c:v>
                </c:pt>
                <c:pt idx="9">
                  <c:v>53</c:v>
                </c:pt>
                <c:pt idx="10">
                  <c:v>50</c:v>
                </c:pt>
                <c:pt idx="11">
                  <c:v>38</c:v>
                </c:pt>
              </c:numCache>
            </c:numRef>
          </c:val>
          <c:smooth val="0"/>
        </c:ser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33</c:v>
                </c:pt>
                <c:pt idx="1">
                  <c:v>22</c:v>
                </c:pt>
                <c:pt idx="2">
                  <c:v>25</c:v>
                </c:pt>
                <c:pt idx="3">
                  <c:v>35</c:v>
                </c:pt>
                <c:pt idx="4">
                  <c:v>43</c:v>
                </c:pt>
                <c:pt idx="5">
                  <c:v>58</c:v>
                </c:pt>
                <c:pt idx="6">
                  <c:v>71</c:v>
                </c:pt>
                <c:pt idx="7">
                  <c:v>68</c:v>
                </c:pt>
                <c:pt idx="8">
                  <c:v>66</c:v>
                </c:pt>
                <c:pt idx="9">
                  <c:v>53</c:v>
                </c:pt>
                <c:pt idx="10">
                  <c:v>50</c:v>
                </c:pt>
                <c:pt idx="11">
                  <c:v>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583616"/>
        <c:axId val="129929728"/>
      </c:lineChart>
      <c:catAx>
        <c:axId val="129583616"/>
        <c:scaling>
          <c:orientation val="minMax"/>
        </c:scaling>
        <c:delete val="0"/>
        <c:axPos val="b"/>
        <c:majorTickMark val="out"/>
        <c:minorTickMark val="none"/>
        <c:tickLblPos val="nextTo"/>
        <c:crossAx val="129929728"/>
        <c:crosses val="autoZero"/>
        <c:auto val="1"/>
        <c:lblAlgn val="ctr"/>
        <c:lblOffset val="100"/>
        <c:noMultiLvlLbl val="0"/>
      </c:catAx>
      <c:valAx>
        <c:axId val="129929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5836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1"/>
          <c:order val="1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17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18</c:v>
                </c:pt>
                <c:pt idx="9">
                  <c:v>12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17</c:v>
                </c:pt>
                <c:pt idx="5">
                  <c:v>19</c:v>
                </c:pt>
                <c:pt idx="6">
                  <c:v>22</c:v>
                </c:pt>
                <c:pt idx="7">
                  <c:v>22</c:v>
                </c:pt>
                <c:pt idx="8">
                  <c:v>18</c:v>
                </c:pt>
                <c:pt idx="9">
                  <c:v>12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668544"/>
        <c:axId val="129949696"/>
      </c:lineChart>
      <c:catAx>
        <c:axId val="130668544"/>
        <c:scaling>
          <c:orientation val="minMax"/>
        </c:scaling>
        <c:delete val="0"/>
        <c:axPos val="b"/>
        <c:majorTickMark val="out"/>
        <c:minorTickMark val="none"/>
        <c:tickLblPos val="nextTo"/>
        <c:crossAx val="129949696"/>
        <c:crosses val="autoZero"/>
        <c:auto val="1"/>
        <c:lblAlgn val="ctr"/>
        <c:lblOffset val="100"/>
        <c:noMultiLvlLbl val="0"/>
      </c:catAx>
      <c:valAx>
        <c:axId val="129949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06685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1"/>
          <c:order val="1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66</c:v>
                </c:pt>
                <c:pt idx="1">
                  <c:v>53</c:v>
                </c:pt>
                <c:pt idx="2">
                  <c:v>55</c:v>
                </c:pt>
                <c:pt idx="3">
                  <c:v>53</c:v>
                </c:pt>
                <c:pt idx="4">
                  <c:v>66</c:v>
                </c:pt>
                <c:pt idx="5">
                  <c:v>66</c:v>
                </c:pt>
                <c:pt idx="6">
                  <c:v>68</c:v>
                </c:pt>
                <c:pt idx="7">
                  <c:v>68</c:v>
                </c:pt>
                <c:pt idx="8">
                  <c:v>63</c:v>
                </c:pt>
                <c:pt idx="9">
                  <c:v>68</c:v>
                </c:pt>
                <c:pt idx="10">
                  <c:v>71</c:v>
                </c:pt>
                <c:pt idx="11">
                  <c:v>73</c:v>
                </c:pt>
              </c:numCache>
            </c:numRef>
          </c:val>
          <c:smooth val="0"/>
        </c:ser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66</c:v>
                </c:pt>
                <c:pt idx="1">
                  <c:v>53</c:v>
                </c:pt>
                <c:pt idx="2">
                  <c:v>55</c:v>
                </c:pt>
                <c:pt idx="3">
                  <c:v>53</c:v>
                </c:pt>
                <c:pt idx="4">
                  <c:v>66</c:v>
                </c:pt>
                <c:pt idx="5">
                  <c:v>66</c:v>
                </c:pt>
                <c:pt idx="6">
                  <c:v>68</c:v>
                </c:pt>
                <c:pt idx="7">
                  <c:v>68</c:v>
                </c:pt>
                <c:pt idx="8">
                  <c:v>63</c:v>
                </c:pt>
                <c:pt idx="9">
                  <c:v>68</c:v>
                </c:pt>
                <c:pt idx="10">
                  <c:v>71</c:v>
                </c:pt>
                <c:pt idx="11">
                  <c:v>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190784"/>
        <c:axId val="129932032"/>
      </c:lineChart>
      <c:catAx>
        <c:axId val="131190784"/>
        <c:scaling>
          <c:orientation val="minMax"/>
        </c:scaling>
        <c:delete val="0"/>
        <c:axPos val="b"/>
        <c:majorTickMark val="out"/>
        <c:minorTickMark val="none"/>
        <c:tickLblPos val="nextTo"/>
        <c:crossAx val="129932032"/>
        <c:crosses val="autoZero"/>
        <c:auto val="1"/>
        <c:lblAlgn val="ctr"/>
        <c:lblOffset val="100"/>
        <c:noMultiLvlLbl val="0"/>
      </c:catAx>
      <c:valAx>
        <c:axId val="129932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1907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11</c:v>
                </c:pt>
                <c:pt idx="3">
                  <c:v>17</c:v>
                </c:pt>
                <c:pt idx="4">
                  <c:v>22</c:v>
                </c:pt>
                <c:pt idx="5">
                  <c:v>25</c:v>
                </c:pt>
                <c:pt idx="6">
                  <c:v>27</c:v>
                </c:pt>
                <c:pt idx="7">
                  <c:v>27</c:v>
                </c:pt>
                <c:pt idx="8">
                  <c:v>22</c:v>
                </c:pt>
                <c:pt idx="9">
                  <c:v>16</c:v>
                </c:pt>
                <c:pt idx="10">
                  <c:v>8</c:v>
                </c:pt>
                <c:pt idx="11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079488"/>
        <c:axId val="129954880"/>
      </c:lineChart>
      <c:catAx>
        <c:axId val="142079488"/>
        <c:scaling>
          <c:orientation val="minMax"/>
        </c:scaling>
        <c:delete val="0"/>
        <c:axPos val="b"/>
        <c:majorTickMark val="out"/>
        <c:minorTickMark val="none"/>
        <c:tickLblPos val="nextTo"/>
        <c:crossAx val="129954880"/>
        <c:crosses val="autoZero"/>
        <c:auto val="1"/>
        <c:lblAlgn val="ctr"/>
        <c:lblOffset val="100"/>
        <c:noMultiLvlLbl val="0"/>
      </c:catAx>
      <c:valAx>
        <c:axId val="129954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0794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4.6770924467774866E-2"/>
          <c:w val="0.90112441554090073"/>
          <c:h val="0.72922244094488187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40</c:v>
                </c:pt>
                <c:pt idx="1">
                  <c:v>38</c:v>
                </c:pt>
                <c:pt idx="2">
                  <c:v>33</c:v>
                </c:pt>
                <c:pt idx="3">
                  <c:v>40</c:v>
                </c:pt>
                <c:pt idx="4">
                  <c:v>61</c:v>
                </c:pt>
                <c:pt idx="5">
                  <c:v>68</c:v>
                </c:pt>
                <c:pt idx="6">
                  <c:v>45</c:v>
                </c:pt>
                <c:pt idx="7">
                  <c:v>55</c:v>
                </c:pt>
                <c:pt idx="8">
                  <c:v>38</c:v>
                </c:pt>
                <c:pt idx="9">
                  <c:v>33</c:v>
                </c:pt>
                <c:pt idx="10">
                  <c:v>58</c:v>
                </c:pt>
                <c:pt idx="11">
                  <c:v>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893312"/>
        <c:axId val="129953728"/>
      </c:lineChart>
      <c:catAx>
        <c:axId val="130893312"/>
        <c:scaling>
          <c:orientation val="minMax"/>
        </c:scaling>
        <c:delete val="0"/>
        <c:axPos val="b"/>
        <c:majorTickMark val="out"/>
        <c:minorTickMark val="none"/>
        <c:tickLblPos val="nextTo"/>
        <c:crossAx val="129953728"/>
        <c:crosses val="autoZero"/>
        <c:auto val="1"/>
        <c:lblAlgn val="ctr"/>
        <c:lblOffset val="100"/>
        <c:noMultiLvlLbl val="0"/>
      </c:catAx>
      <c:valAx>
        <c:axId val="12995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089331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4.6770924467774866E-2"/>
          <c:w val="0.90112441554090073"/>
          <c:h val="0.72922244094488187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88</c:v>
                </c:pt>
                <c:pt idx="1">
                  <c:v>61</c:v>
                </c:pt>
                <c:pt idx="2">
                  <c:v>40</c:v>
                </c:pt>
                <c:pt idx="3">
                  <c:v>22</c:v>
                </c:pt>
                <c:pt idx="4">
                  <c:v>7</c:v>
                </c:pt>
                <c:pt idx="5">
                  <c:v>2</c:v>
                </c:pt>
                <c:pt idx="6">
                  <c:v>0</c:v>
                </c:pt>
                <c:pt idx="7">
                  <c:v>7</c:v>
                </c:pt>
                <c:pt idx="8">
                  <c:v>40</c:v>
                </c:pt>
                <c:pt idx="9">
                  <c:v>88</c:v>
                </c:pt>
                <c:pt idx="10">
                  <c:v>78</c:v>
                </c:pt>
                <c:pt idx="11">
                  <c:v>111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040000"/>
        <c:axId val="126726656"/>
      </c:lineChart>
      <c:catAx>
        <c:axId val="127040000"/>
        <c:scaling>
          <c:orientation val="minMax"/>
        </c:scaling>
        <c:delete val="0"/>
        <c:axPos val="b"/>
        <c:majorTickMark val="out"/>
        <c:minorTickMark val="none"/>
        <c:tickLblPos val="nextTo"/>
        <c:crossAx val="126726656"/>
        <c:crosses val="autoZero"/>
        <c:auto val="1"/>
        <c:lblAlgn val="ctr"/>
        <c:lblOffset val="100"/>
        <c:noMultiLvlLbl val="0"/>
      </c:catAx>
      <c:valAx>
        <c:axId val="126726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70400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988407699037624E-2"/>
          <c:y val="4.6770924467774866E-2"/>
          <c:w val="0.86392804024496928"/>
          <c:h val="0.72922244094488187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-1</c:v>
                </c:pt>
                <c:pt idx="1">
                  <c:v>1</c:v>
                </c:pt>
                <c:pt idx="2">
                  <c:v>6</c:v>
                </c:pt>
                <c:pt idx="3">
                  <c:v>13</c:v>
                </c:pt>
                <c:pt idx="4">
                  <c:v>18</c:v>
                </c:pt>
                <c:pt idx="5">
                  <c:v>22</c:v>
                </c:pt>
                <c:pt idx="6">
                  <c:v>23</c:v>
                </c:pt>
                <c:pt idx="7">
                  <c:v>23</c:v>
                </c:pt>
                <c:pt idx="8">
                  <c:v>18</c:v>
                </c:pt>
                <c:pt idx="9">
                  <c:v>12</c:v>
                </c:pt>
                <c:pt idx="10">
                  <c:v>6</c:v>
                </c:pt>
                <c:pt idx="11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116800"/>
        <c:axId val="126727232"/>
      </c:lineChart>
      <c:catAx>
        <c:axId val="127116800"/>
        <c:scaling>
          <c:orientation val="minMax"/>
        </c:scaling>
        <c:delete val="0"/>
        <c:axPos val="b"/>
        <c:majorTickMark val="out"/>
        <c:minorTickMark val="none"/>
        <c:tickLblPos val="nextTo"/>
        <c:crossAx val="126727232"/>
        <c:crosses val="autoZero"/>
        <c:auto val="1"/>
        <c:lblAlgn val="ctr"/>
        <c:lblOffset val="100"/>
        <c:noMultiLvlLbl val="0"/>
      </c:catAx>
      <c:valAx>
        <c:axId val="126727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7116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4.6770924467774866E-2"/>
          <c:w val="0.86392804024496928"/>
          <c:h val="0.72922244094488187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13</c:v>
                </c:pt>
                <c:pt idx="4">
                  <c:v>18</c:v>
                </c:pt>
                <c:pt idx="5">
                  <c:v>22</c:v>
                </c:pt>
                <c:pt idx="6">
                  <c:v>23</c:v>
                </c:pt>
                <c:pt idx="7">
                  <c:v>23</c:v>
                </c:pt>
                <c:pt idx="8">
                  <c:v>18</c:v>
                </c:pt>
                <c:pt idx="9">
                  <c:v>13</c:v>
                </c:pt>
                <c:pt idx="10">
                  <c:v>7</c:v>
                </c:pt>
                <c:pt idx="11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940416"/>
        <c:axId val="131115840"/>
      </c:lineChart>
      <c:catAx>
        <c:axId val="130940416"/>
        <c:scaling>
          <c:orientation val="minMax"/>
        </c:scaling>
        <c:delete val="0"/>
        <c:axPos val="b"/>
        <c:majorTickMark val="out"/>
        <c:minorTickMark val="none"/>
        <c:tickLblPos val="nextTo"/>
        <c:crossAx val="131115840"/>
        <c:crosses val="autoZero"/>
        <c:auto val="1"/>
        <c:lblAlgn val="ctr"/>
        <c:lblOffset val="100"/>
        <c:noMultiLvlLbl val="0"/>
      </c:catAx>
      <c:valAx>
        <c:axId val="131115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09404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4.6770924467774866E-2"/>
          <c:w val="0.86392804024496928"/>
          <c:h val="0.72922244094488187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43</c:v>
                </c:pt>
                <c:pt idx="1">
                  <c:v>38</c:v>
                </c:pt>
                <c:pt idx="2">
                  <c:v>38</c:v>
                </c:pt>
                <c:pt idx="3">
                  <c:v>43</c:v>
                </c:pt>
                <c:pt idx="4">
                  <c:v>55</c:v>
                </c:pt>
                <c:pt idx="5">
                  <c:v>71</c:v>
                </c:pt>
                <c:pt idx="6">
                  <c:v>53</c:v>
                </c:pt>
                <c:pt idx="7">
                  <c:v>66</c:v>
                </c:pt>
                <c:pt idx="8">
                  <c:v>45</c:v>
                </c:pt>
                <c:pt idx="9">
                  <c:v>35</c:v>
                </c:pt>
                <c:pt idx="10">
                  <c:v>50</c:v>
                </c:pt>
                <c:pt idx="11">
                  <c:v>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225600"/>
        <c:axId val="131117568"/>
      </c:lineChart>
      <c:catAx>
        <c:axId val="13122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131117568"/>
        <c:crosses val="autoZero"/>
        <c:auto val="1"/>
        <c:lblAlgn val="ctr"/>
        <c:lblOffset val="100"/>
        <c:noMultiLvlLbl val="0"/>
      </c:catAx>
      <c:valAx>
        <c:axId val="131117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2256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4.6770924467774866E-2"/>
          <c:w val="0.86392804024496928"/>
          <c:h val="0.72922244094488187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9</c:v>
                </c:pt>
                <c:pt idx="3">
                  <c:v>13</c:v>
                </c:pt>
                <c:pt idx="4">
                  <c:v>17</c:v>
                </c:pt>
                <c:pt idx="5">
                  <c:v>20</c:v>
                </c:pt>
                <c:pt idx="6">
                  <c:v>22</c:v>
                </c:pt>
                <c:pt idx="7">
                  <c:v>22</c:v>
                </c:pt>
                <c:pt idx="8">
                  <c:v>19</c:v>
                </c:pt>
                <c:pt idx="9">
                  <c:v>14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396928"/>
        <c:axId val="143475840"/>
      </c:lineChart>
      <c:catAx>
        <c:axId val="142396928"/>
        <c:scaling>
          <c:orientation val="minMax"/>
        </c:scaling>
        <c:delete val="0"/>
        <c:axPos val="b"/>
        <c:majorTickMark val="out"/>
        <c:minorTickMark val="none"/>
        <c:tickLblPos val="nextTo"/>
        <c:crossAx val="143475840"/>
        <c:crosses val="autoZero"/>
        <c:auto val="1"/>
        <c:lblAlgn val="ctr"/>
        <c:lblOffset val="100"/>
        <c:noMultiLvlLbl val="0"/>
      </c:catAx>
      <c:valAx>
        <c:axId val="143475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39692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4.6770924467774866E-2"/>
          <c:w val="0.86392804024496928"/>
          <c:h val="0.72922244094488187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68</c:v>
                </c:pt>
                <c:pt idx="1">
                  <c:v>48</c:v>
                </c:pt>
                <c:pt idx="2">
                  <c:v>66</c:v>
                </c:pt>
                <c:pt idx="3">
                  <c:v>53</c:v>
                </c:pt>
                <c:pt idx="4">
                  <c:v>61</c:v>
                </c:pt>
                <c:pt idx="5">
                  <c:v>71</c:v>
                </c:pt>
                <c:pt idx="6">
                  <c:v>76</c:v>
                </c:pt>
                <c:pt idx="7">
                  <c:v>71</c:v>
                </c:pt>
                <c:pt idx="8">
                  <c:v>66</c:v>
                </c:pt>
                <c:pt idx="9">
                  <c:v>73</c:v>
                </c:pt>
                <c:pt idx="10">
                  <c:v>81</c:v>
                </c:pt>
                <c:pt idx="11">
                  <c:v>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657408"/>
        <c:axId val="143477568"/>
      </c:lineChart>
      <c:catAx>
        <c:axId val="144657408"/>
        <c:scaling>
          <c:orientation val="minMax"/>
        </c:scaling>
        <c:delete val="0"/>
        <c:axPos val="b"/>
        <c:majorTickMark val="out"/>
        <c:minorTickMark val="none"/>
        <c:tickLblPos val="nextTo"/>
        <c:crossAx val="143477568"/>
        <c:crosses val="autoZero"/>
        <c:auto val="1"/>
        <c:lblAlgn val="ctr"/>
        <c:lblOffset val="100"/>
        <c:noMultiLvlLbl val="0"/>
      </c:catAx>
      <c:valAx>
        <c:axId val="143477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46574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4.6770924467774866E-2"/>
          <c:w val="0.86392804024496928"/>
          <c:h val="0.72922244094488187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-1</c:v>
                </c:pt>
                <c:pt idx="1">
                  <c:v>1</c:v>
                </c:pt>
                <c:pt idx="2">
                  <c:v>6</c:v>
                </c:pt>
                <c:pt idx="3">
                  <c:v>13</c:v>
                </c:pt>
                <c:pt idx="4">
                  <c:v>18</c:v>
                </c:pt>
                <c:pt idx="5">
                  <c:v>22</c:v>
                </c:pt>
                <c:pt idx="6">
                  <c:v>23</c:v>
                </c:pt>
                <c:pt idx="7">
                  <c:v>23</c:v>
                </c:pt>
                <c:pt idx="8">
                  <c:v>18</c:v>
                </c:pt>
                <c:pt idx="9">
                  <c:v>12</c:v>
                </c:pt>
                <c:pt idx="10">
                  <c:v>6</c:v>
                </c:pt>
                <c:pt idx="11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305408"/>
        <c:axId val="148137664"/>
      </c:lineChart>
      <c:catAx>
        <c:axId val="156305408"/>
        <c:scaling>
          <c:orientation val="minMax"/>
        </c:scaling>
        <c:delete val="0"/>
        <c:axPos val="b"/>
        <c:majorTickMark val="out"/>
        <c:minorTickMark val="none"/>
        <c:tickLblPos val="nextTo"/>
        <c:crossAx val="148137664"/>
        <c:crosses val="autoZero"/>
        <c:auto val="1"/>
        <c:lblAlgn val="ctr"/>
        <c:lblOffset val="100"/>
        <c:noMultiLvlLbl val="0"/>
      </c:catAx>
      <c:valAx>
        <c:axId val="148137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3054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4.6770924467774866E-2"/>
          <c:w val="0.86392804024496928"/>
          <c:h val="0.72922244094488187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List1!$B$33:$M$33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List1!$B$34:$M$34</c:f>
              <c:numCache>
                <c:formatCode>General</c:formatCode>
                <c:ptCount val="12"/>
                <c:pt idx="0">
                  <c:v>22</c:v>
                </c:pt>
                <c:pt idx="1">
                  <c:v>20</c:v>
                </c:pt>
                <c:pt idx="2">
                  <c:v>25</c:v>
                </c:pt>
                <c:pt idx="3">
                  <c:v>33</c:v>
                </c:pt>
                <c:pt idx="4">
                  <c:v>58</c:v>
                </c:pt>
                <c:pt idx="5">
                  <c:v>71</c:v>
                </c:pt>
                <c:pt idx="6">
                  <c:v>68</c:v>
                </c:pt>
                <c:pt idx="7">
                  <c:v>61</c:v>
                </c:pt>
                <c:pt idx="8">
                  <c:v>43</c:v>
                </c:pt>
                <c:pt idx="9">
                  <c:v>38</c:v>
                </c:pt>
                <c:pt idx="10">
                  <c:v>40</c:v>
                </c:pt>
                <c:pt idx="11">
                  <c:v>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306944"/>
        <c:axId val="105195200"/>
      </c:lineChart>
      <c:catAx>
        <c:axId val="156306944"/>
        <c:scaling>
          <c:orientation val="minMax"/>
        </c:scaling>
        <c:delete val="0"/>
        <c:axPos val="b"/>
        <c:majorTickMark val="out"/>
        <c:minorTickMark val="none"/>
        <c:tickLblPos val="nextTo"/>
        <c:crossAx val="105195200"/>
        <c:crosses val="autoZero"/>
        <c:auto val="1"/>
        <c:lblAlgn val="ctr"/>
        <c:lblOffset val="100"/>
        <c:noMultiLvlLbl val="0"/>
      </c:catAx>
      <c:valAx>
        <c:axId val="105195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3069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046DC-78FF-423C-A739-064959EFAA71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DEA5C-02D2-41EC-B263-D1D9570DE8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7984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5F507-B85C-4BC0-8943-2B9750BBEE5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445BD-54A5-487B-9309-66A800509BF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1064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445BD-54A5-487B-9309-66A800509BF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9167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5472608" cy="4464496"/>
          </a:xfrm>
        </p:spPr>
        <p:txBody>
          <a:bodyPr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/>
          <p:cNvSpPr>
            <a:spLocks noGrp="1"/>
          </p:cNvSpPr>
          <p:nvPr>
            <p:ph idx="13"/>
          </p:nvPr>
        </p:nvSpPr>
        <p:spPr>
          <a:xfrm>
            <a:off x="6084168" y="1628800"/>
            <a:ext cx="2880320" cy="4464496"/>
          </a:xfrm>
        </p:spPr>
        <p:txBody>
          <a:bodyPr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341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467544" y="1844824"/>
            <a:ext cx="8208912" cy="2088232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err="1" smtClean="0"/>
              <a:t>dfsČtvrtá</a:t>
            </a:r>
            <a:r>
              <a:rPr lang="cs-CZ" dirty="0" smtClean="0"/>
              <a:t>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0" name="Zástupný symbol pro obsah 2"/>
          <p:cNvSpPr>
            <a:spLocks noGrp="1"/>
          </p:cNvSpPr>
          <p:nvPr>
            <p:ph idx="13"/>
          </p:nvPr>
        </p:nvSpPr>
        <p:spPr>
          <a:xfrm>
            <a:off x="467544" y="4365104"/>
            <a:ext cx="8208912" cy="2016224"/>
          </a:xfrm>
        </p:spPr>
        <p:txBody>
          <a:bodyPr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obsah 2"/>
          <p:cNvSpPr>
            <a:spLocks noGrp="1"/>
          </p:cNvSpPr>
          <p:nvPr>
            <p:ph idx="14"/>
          </p:nvPr>
        </p:nvSpPr>
        <p:spPr>
          <a:xfrm>
            <a:off x="467544" y="1412776"/>
            <a:ext cx="8208912" cy="36004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err="1" smtClean="0"/>
              <a:t>dfsČtvrtá</a:t>
            </a:r>
            <a:r>
              <a:rPr lang="cs-CZ" dirty="0" smtClean="0"/>
              <a:t>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3" name="Zástupný symbol pro obsah 2"/>
          <p:cNvSpPr>
            <a:spLocks noGrp="1"/>
          </p:cNvSpPr>
          <p:nvPr>
            <p:ph idx="15"/>
          </p:nvPr>
        </p:nvSpPr>
        <p:spPr>
          <a:xfrm>
            <a:off x="467544" y="3933056"/>
            <a:ext cx="8136904" cy="36004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err="1" smtClean="0"/>
              <a:t>dfsČtvrtá</a:t>
            </a:r>
            <a:r>
              <a:rPr lang="cs-CZ" dirty="0" smtClean="0"/>
              <a:t>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932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388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851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670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887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0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376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79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790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629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643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163E7-4EB1-45E5-BAAF-E7E26F670823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C331E-3FD8-4290-9336-9843992D4F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7458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Prezentace hlavních měst všech států EU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368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Belgie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Rozloha: 30 529 km²</a:t>
            </a:r>
          </a:p>
          <a:p>
            <a:r>
              <a:rPr lang="cs-CZ" dirty="0" smtClean="0"/>
              <a:t>Počet obyvatel: 10 </a:t>
            </a:r>
            <a:r>
              <a:rPr lang="cs-CZ" dirty="0"/>
              <a:t>583 382</a:t>
            </a:r>
            <a:endParaRPr lang="cs-CZ" dirty="0" smtClean="0"/>
          </a:p>
          <a:p>
            <a:r>
              <a:rPr lang="cs-CZ" dirty="0" smtClean="0"/>
              <a:t>Oficiální jazyk: nizozemština, francouzština, němčina</a:t>
            </a:r>
          </a:p>
          <a:p>
            <a:r>
              <a:rPr lang="cs-CZ" dirty="0" smtClean="0"/>
              <a:t>Ústavní zřízení: federativní konstituční monarchie</a:t>
            </a:r>
          </a:p>
          <a:p>
            <a:r>
              <a:rPr lang="cs-CZ" dirty="0" smtClean="0"/>
              <a:t>Měna: Euro</a:t>
            </a:r>
            <a:endParaRPr lang="cs-CZ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0892"/>
            <a:ext cx="2879725" cy="1919816"/>
          </a:xfrm>
        </p:spPr>
      </p:pic>
    </p:spTree>
    <p:extLst>
      <p:ext uri="{BB962C8B-B14F-4D97-AF65-F5344CB8AC3E}">
        <p14:creationId xmlns:p14="http://schemas.microsoft.com/office/powerpoint/2010/main" val="85566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Průběh počasí Brusel</a:t>
            </a:r>
            <a:endParaRPr lang="cs-CZ" dirty="0"/>
          </a:p>
        </p:txBody>
      </p:sp>
      <p:graphicFrame>
        <p:nvGraphicFramePr>
          <p:cNvPr id="13" name="Zástupný symbol pro obsah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896783"/>
              </p:ext>
            </p:extLst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Zástupný symbol pro obsah 1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Měsíční průměrné teploty (°C)</a:t>
            </a:r>
            <a:endParaRPr lang="cs-CZ" dirty="0"/>
          </a:p>
        </p:txBody>
      </p:sp>
      <p:sp>
        <p:nvSpPr>
          <p:cNvPr id="16" name="Zástupný symbol pro obsah 1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Měsíční průměrné srážky (mm)</a:t>
            </a:r>
            <a:endParaRPr lang="cs-CZ" dirty="0"/>
          </a:p>
        </p:txBody>
      </p:sp>
      <p:graphicFrame>
        <p:nvGraphicFramePr>
          <p:cNvPr id="25" name="Zástupný symbol pro obsah 24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994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Bulharsko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Rozloha:</a:t>
            </a:r>
            <a:r>
              <a:rPr lang="cs-CZ" dirty="0"/>
              <a:t>110 993,6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7 262 675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bulharština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Lev</a:t>
            </a:r>
            <a:endParaRPr lang="cs-CZ" dirty="0"/>
          </a:p>
          <a:p>
            <a:endParaRPr lang="cs-CZ" dirty="0"/>
          </a:p>
        </p:txBody>
      </p:sp>
      <p:pic>
        <p:nvPicPr>
          <p:cNvPr id="10" name="Zástupný symbol pro obsah 9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96882"/>
            <a:ext cx="2879725" cy="1727835"/>
          </a:xfrm>
        </p:spPr>
      </p:pic>
    </p:spTree>
    <p:extLst>
      <p:ext uri="{BB962C8B-B14F-4D97-AF65-F5344CB8AC3E}">
        <p14:creationId xmlns:p14="http://schemas.microsoft.com/office/powerpoint/2010/main" val="206203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78 867 km²</a:t>
            </a:r>
            <a:endParaRPr lang="cs-CZ" dirty="0"/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10 505 445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čeština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 smtClean="0"/>
              <a:t>Měna: Koruna</a:t>
            </a:r>
            <a:endParaRPr lang="cs-CZ" dirty="0"/>
          </a:p>
          <a:p>
            <a:endParaRPr lang="cs-CZ" dirty="0"/>
          </a:p>
        </p:txBody>
      </p:sp>
      <p:pic>
        <p:nvPicPr>
          <p:cNvPr id="10" name="Zástupný symbol pro obsah 9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1492"/>
            <a:ext cx="2879725" cy="1918616"/>
          </a:xfrm>
        </p:spPr>
      </p:pic>
    </p:spTree>
    <p:extLst>
      <p:ext uri="{BB962C8B-B14F-4D97-AF65-F5344CB8AC3E}">
        <p14:creationId xmlns:p14="http://schemas.microsoft.com/office/powerpoint/2010/main" val="259429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Praha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/>
              <a:t>Měsíční průměrné srážky (</a:t>
            </a:r>
            <a:r>
              <a:rPr lang="cs-CZ" dirty="0" smtClean="0"/>
              <a:t>mm)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4025040003"/>
              </p:ext>
            </p:extLst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665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Dánsko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43 094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5 564 219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 dánština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 konstituční monarchie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Dánská koruna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771174"/>
            <a:ext cx="2879725" cy="2179251"/>
          </a:xfrm>
        </p:spPr>
      </p:pic>
    </p:spTree>
    <p:extLst>
      <p:ext uri="{BB962C8B-B14F-4D97-AF65-F5344CB8AC3E}">
        <p14:creationId xmlns:p14="http://schemas.microsoft.com/office/powerpoint/2010/main" val="402832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Kodaň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Zástupný symbol pro obsah 11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237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Estonsko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45 226 km² 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1 339  681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estonština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44687"/>
            <a:ext cx="2879725" cy="1832225"/>
          </a:xfrm>
        </p:spPr>
      </p:pic>
    </p:spTree>
    <p:extLst>
      <p:ext uri="{BB962C8B-B14F-4D97-AF65-F5344CB8AC3E}">
        <p14:creationId xmlns:p14="http://schemas.microsoft.com/office/powerpoint/2010/main" val="165024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Tallinn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  <a:p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006974"/>
              </p:ext>
            </p:extLst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072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 </a:t>
            </a:r>
            <a:r>
              <a:rPr lang="cs-CZ" dirty="0"/>
              <a:t>338 145 km² 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5</a:t>
            </a:r>
            <a:r>
              <a:rPr lang="cs-CZ" dirty="0"/>
              <a:t> 350 000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 finština, švédština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80684"/>
            <a:ext cx="2879725" cy="1760231"/>
          </a:xfr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143250" y="3524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67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Helsinky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 smtClean="0"/>
              <a:t>Měsíční průměrné srážky (mm)</a:t>
            </a:r>
            <a:endParaRPr lang="cs-CZ" dirty="0"/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Zástupný symbol pro obsah 10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2961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Francie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547 030 km² 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62 880 529</a:t>
            </a:r>
            <a:endParaRPr lang="cs-CZ" dirty="0"/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 francouzština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1492"/>
            <a:ext cx="2879725" cy="1918616"/>
          </a:xfrm>
        </p:spPr>
      </p:pic>
    </p:spTree>
    <p:extLst>
      <p:ext uri="{BB962C8B-B14F-4D97-AF65-F5344CB8AC3E}">
        <p14:creationId xmlns:p14="http://schemas.microsoft.com/office/powerpoint/2010/main" val="355501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Paříž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8413082"/>
              </p:ext>
            </p:extLst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329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Irsko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 </a:t>
            </a:r>
            <a:r>
              <a:rPr lang="cs-CZ" dirty="0"/>
              <a:t>70 273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4 234 925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 irština, angličtina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3140869"/>
            <a:ext cx="2879725" cy="1439862"/>
          </a:xfrm>
        </p:spPr>
      </p:pic>
    </p:spTree>
    <p:extLst>
      <p:ext uri="{BB962C8B-B14F-4D97-AF65-F5344CB8AC3E}">
        <p14:creationId xmlns:p14="http://schemas.microsoft.com/office/powerpoint/2010/main" val="25219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Dublin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503499767"/>
              </p:ext>
            </p:extLst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08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Itálie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301 338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60 115 625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italština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1492"/>
            <a:ext cx="2879725" cy="1918616"/>
          </a:xfrm>
        </p:spPr>
      </p:pic>
    </p:spTree>
    <p:extLst>
      <p:ext uri="{BB962C8B-B14F-4D97-AF65-F5344CB8AC3E}">
        <p14:creationId xmlns:p14="http://schemas.microsoft.com/office/powerpoint/2010/main" val="242996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Řím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  <a:p>
            <a:endParaRPr lang="cs-CZ" dirty="0"/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Zástupný symbol pro obsah 10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36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Kypr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 9 251 km²</a:t>
            </a:r>
            <a:endParaRPr lang="cs-CZ" dirty="0"/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689 565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řečtina, turečtina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prezidentská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96882"/>
            <a:ext cx="2879725" cy="1727835"/>
          </a:xfrm>
        </p:spPr>
      </p:pic>
    </p:spTree>
    <p:extLst>
      <p:ext uri="{BB962C8B-B14F-4D97-AF65-F5344CB8AC3E}">
        <p14:creationId xmlns:p14="http://schemas.microsoft.com/office/powerpoint/2010/main" val="33500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Nikósie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</p:txBody>
      </p:sp>
      <p:sp>
        <p:nvSpPr>
          <p:cNvPr id="10" name="Zástupný symbol pro obsah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13" name="Zástupný symbol pro obsah 12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41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Litva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 </a:t>
            </a:r>
            <a:r>
              <a:rPr lang="cs-CZ" dirty="0"/>
              <a:t>65 200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 </a:t>
            </a:r>
            <a:r>
              <a:rPr lang="cs-CZ" dirty="0"/>
              <a:t>3 195 702 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 litevština (úřední), </a:t>
            </a:r>
            <a:r>
              <a:rPr lang="cs-CZ" dirty="0" err="1" smtClean="0"/>
              <a:t>žemaitština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litevský </a:t>
            </a:r>
            <a:r>
              <a:rPr lang="cs-CZ" dirty="0" err="1" smtClean="0"/>
              <a:t>litas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96882"/>
            <a:ext cx="2879725" cy="1727835"/>
          </a:xfrm>
        </p:spPr>
      </p:pic>
    </p:spTree>
    <p:extLst>
      <p:ext uri="{BB962C8B-B14F-4D97-AF65-F5344CB8AC3E}">
        <p14:creationId xmlns:p14="http://schemas.microsoft.com/office/powerpoint/2010/main" val="336355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Vilnius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 smtClean="0"/>
              <a:t>Měsíční průměrné srážky (mm)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  <a:p>
            <a:endParaRPr lang="cs-CZ" b="1" dirty="0"/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Zástupný symbol pro obsah 11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9719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Lotyško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64 589 km²</a:t>
            </a:r>
            <a:endParaRPr lang="cs-CZ" dirty="0"/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2 248 000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lotyština</a:t>
            </a:r>
          </a:p>
          <a:p>
            <a:pPr lvl="0"/>
            <a:r>
              <a:rPr lang="cs-CZ" dirty="0" smtClean="0"/>
              <a:t>Ústavní </a:t>
            </a:r>
            <a:r>
              <a:rPr lang="cs-CZ" dirty="0" err="1" smtClean="0"/>
              <a:t>zřízení:parlamentní</a:t>
            </a:r>
            <a:r>
              <a:rPr lang="cs-CZ" dirty="0" smtClean="0"/>
              <a:t>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lotyšský lat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3140869"/>
            <a:ext cx="2879725" cy="1439862"/>
          </a:xfrm>
        </p:spPr>
      </p:pic>
    </p:spTree>
    <p:extLst>
      <p:ext uri="{BB962C8B-B14F-4D97-AF65-F5344CB8AC3E}">
        <p14:creationId xmlns:p14="http://schemas.microsoft.com/office/powerpoint/2010/main" val="373590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Riga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Zástupný symbol pro obsah 10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3214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2 586 km² 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491 775 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lucemburština, němčina, francouzština</a:t>
            </a:r>
          </a:p>
          <a:p>
            <a:pPr lvl="0"/>
            <a:r>
              <a:rPr lang="cs-CZ" dirty="0" smtClean="0"/>
              <a:t>Ústavní zřízení: velkovévodství</a:t>
            </a:r>
          </a:p>
          <a:p>
            <a:pPr lvl="0"/>
            <a:r>
              <a:rPr lang="cs-CZ" dirty="0" smtClean="0"/>
              <a:t>Měna: Euro 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96882"/>
            <a:ext cx="2879725" cy="1727835"/>
          </a:xfrm>
        </p:spPr>
      </p:pic>
    </p:spTree>
    <p:extLst>
      <p:ext uri="{BB962C8B-B14F-4D97-AF65-F5344CB8AC3E}">
        <p14:creationId xmlns:p14="http://schemas.microsoft.com/office/powerpoint/2010/main" val="122607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Lucemburk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  <a:p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946814"/>
              </p:ext>
            </p:extLst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Zástupný symbol pro obsah 9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049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93 </a:t>
            </a:r>
            <a:r>
              <a:rPr lang="cs-CZ" dirty="0" smtClean="0"/>
              <a:t>030</a:t>
            </a:r>
            <a:r>
              <a:rPr lang="cs-CZ" dirty="0"/>
              <a:t> 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9 960 000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maďarština,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forint 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3140869"/>
            <a:ext cx="2879725" cy="1439862"/>
          </a:xfrm>
        </p:spPr>
      </p:pic>
    </p:spTree>
    <p:extLst>
      <p:ext uri="{BB962C8B-B14F-4D97-AF65-F5344CB8AC3E}">
        <p14:creationId xmlns:p14="http://schemas.microsoft.com/office/powerpoint/2010/main" val="229807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Budapešť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052132"/>
              </p:ext>
            </p:extLst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Zástupný symbol pro obsah 10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335278797"/>
              </p:ext>
            </p:extLst>
          </p:nvPr>
        </p:nvGraphicFramePr>
        <p:xfrm>
          <a:off x="539552" y="4365104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431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Malta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316 km² </a:t>
            </a:r>
            <a:endParaRPr lang="cs-CZ" dirty="0" smtClean="0"/>
          </a:p>
          <a:p>
            <a:pPr lvl="0"/>
            <a:r>
              <a:rPr lang="cs-CZ" dirty="0" smtClean="0"/>
              <a:t>Počet obyvatel: 400 372</a:t>
            </a:r>
          </a:p>
          <a:p>
            <a:pPr lvl="0"/>
            <a:r>
              <a:rPr lang="cs-CZ" dirty="0" smtClean="0"/>
              <a:t>Oficiální </a:t>
            </a:r>
            <a:r>
              <a:rPr lang="cs-CZ" dirty="0"/>
              <a:t>jazyk</a:t>
            </a:r>
            <a:r>
              <a:rPr lang="cs-CZ" dirty="0" smtClean="0"/>
              <a:t>:  maltština, angličtina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1492"/>
            <a:ext cx="2879725" cy="1918616"/>
          </a:xfrm>
        </p:spPr>
      </p:pic>
    </p:spTree>
    <p:extLst>
      <p:ext uri="{BB962C8B-B14F-4D97-AF65-F5344CB8AC3E}">
        <p14:creationId xmlns:p14="http://schemas.microsoft.com/office/powerpoint/2010/main" val="104067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Valletta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624820087"/>
              </p:ext>
            </p:extLst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Zástupný symbol pro obsah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12428"/>
              </p:ext>
            </p:extLst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174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Německo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357 022,9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81 831 000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němčina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federativní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96882"/>
            <a:ext cx="2879725" cy="1727835"/>
          </a:xfrm>
        </p:spPr>
      </p:pic>
    </p:spTree>
    <p:extLst>
      <p:ext uri="{BB962C8B-B14F-4D97-AF65-F5344CB8AC3E}">
        <p14:creationId xmlns:p14="http://schemas.microsoft.com/office/powerpoint/2010/main" val="246753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Berlín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Zástupný symbol pro obsah 9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2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Nizozemsko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41 526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16 850 000 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nizozemština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konstituční monarchie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1492"/>
            <a:ext cx="2879725" cy="1918616"/>
          </a:xfrm>
        </p:spPr>
      </p:pic>
    </p:spTree>
    <p:extLst>
      <p:ext uri="{BB962C8B-B14F-4D97-AF65-F5344CB8AC3E}">
        <p14:creationId xmlns:p14="http://schemas.microsoft.com/office/powerpoint/2010/main" val="389251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Amsterdam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  <a:p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Zástupný symbol pro obsah 9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586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312 679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38 501 000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polština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 parlamentní republika 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</a:t>
            </a:r>
            <a:r>
              <a:rPr lang="cs-CZ" dirty="0" err="1" smtClean="0"/>
              <a:t>Złoty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60886"/>
            <a:ext cx="2879725" cy="1799828"/>
          </a:xfrm>
        </p:spPr>
      </p:pic>
    </p:spTree>
    <p:extLst>
      <p:ext uri="{BB962C8B-B14F-4D97-AF65-F5344CB8AC3E}">
        <p14:creationId xmlns:p14="http://schemas.microsoft.com/office/powerpoint/2010/main" val="123499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Varšava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4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teploty (°C)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Měsíční průměrné srážky (mm)</a:t>
            </a:r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1753419"/>
              </p:ext>
            </p:extLst>
          </p:nvPr>
        </p:nvGraphicFramePr>
        <p:xfrm>
          <a:off x="468313" y="1844675"/>
          <a:ext cx="8207375" cy="208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Zástupný symbol pro obsah 10"/>
          <p:cNvGraphicFramePr>
            <a:graphicFrameLocks noGrp="1"/>
          </p:cNvGraphicFramePr>
          <p:nvPr>
            <p:ph idx="13"/>
          </p:nvPr>
        </p:nvGraphicFramePr>
        <p:xfrm>
          <a:off x="468313" y="4365625"/>
          <a:ext cx="8207375" cy="20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189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Portugalsko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92 391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10 708 692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portugalština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0892"/>
            <a:ext cx="2879725" cy="1919816"/>
          </a:xfrm>
        </p:spPr>
      </p:pic>
    </p:spTree>
    <p:extLst>
      <p:ext uri="{BB962C8B-B14F-4D97-AF65-F5344CB8AC3E}">
        <p14:creationId xmlns:p14="http://schemas.microsoft.com/office/powerpoint/2010/main" val="385955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Rakousko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83 871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8 404 252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němčina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spolková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1492"/>
            <a:ext cx="2879725" cy="1918616"/>
          </a:xfrm>
        </p:spPr>
      </p:pic>
    </p:spTree>
    <p:extLst>
      <p:ext uri="{BB962C8B-B14F-4D97-AF65-F5344CB8AC3E}">
        <p14:creationId xmlns:p14="http://schemas.microsoft.com/office/powerpoint/2010/main" val="287912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Rumunsko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238 391 </a:t>
            </a:r>
            <a:r>
              <a:rPr lang="cs-CZ" dirty="0" smtClean="0"/>
              <a:t>km²</a:t>
            </a:r>
            <a:endParaRPr lang="cs-CZ" dirty="0"/>
          </a:p>
          <a:p>
            <a:pPr lvl="0"/>
            <a:r>
              <a:rPr lang="cs-CZ" dirty="0"/>
              <a:t>Počet </a:t>
            </a:r>
            <a:r>
              <a:rPr lang="cs-CZ" dirty="0" smtClean="0"/>
              <a:t>obyvatel: 19 </a:t>
            </a:r>
            <a:r>
              <a:rPr lang="cs-CZ" dirty="0"/>
              <a:t>599 506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rumunština, regionálně maďarština a němčina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rumunský </a:t>
            </a:r>
            <a:r>
              <a:rPr lang="cs-CZ" dirty="0" err="1" smtClean="0"/>
              <a:t>leu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0892"/>
            <a:ext cx="2879725" cy="1919816"/>
          </a:xfrm>
        </p:spPr>
      </p:pic>
    </p:spTree>
    <p:extLst>
      <p:ext uri="{BB962C8B-B14F-4D97-AF65-F5344CB8AC3E}">
        <p14:creationId xmlns:p14="http://schemas.microsoft.com/office/powerpoint/2010/main" val="8497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Řecko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131 940 km² </a:t>
            </a:r>
            <a:endParaRPr lang="cs-CZ" dirty="0" smtClean="0"/>
          </a:p>
          <a:p>
            <a:pPr lvl="0"/>
            <a:r>
              <a:rPr lang="cs-CZ" dirty="0" smtClean="0"/>
              <a:t> Počet obyvatel:913 946 733</a:t>
            </a:r>
            <a:endParaRPr lang="cs-CZ" dirty="0"/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 řečtina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0892"/>
            <a:ext cx="2879725" cy="1919816"/>
          </a:xfrm>
        </p:spPr>
      </p:pic>
    </p:spTree>
    <p:extLst>
      <p:ext uri="{BB962C8B-B14F-4D97-AF65-F5344CB8AC3E}">
        <p14:creationId xmlns:p14="http://schemas.microsoft.com/office/powerpoint/2010/main" val="378239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</a:t>
            </a:r>
            <a:r>
              <a:rPr lang="cs-CZ" dirty="0" smtClean="0"/>
              <a:t>lovensko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 </a:t>
            </a:r>
            <a:r>
              <a:rPr lang="cs-CZ" dirty="0"/>
              <a:t>49 035 km² 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5 440 078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slovenština 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0892"/>
            <a:ext cx="2879725" cy="1919816"/>
          </a:xfrm>
        </p:spPr>
      </p:pic>
    </p:spTree>
    <p:extLst>
      <p:ext uri="{BB962C8B-B14F-4D97-AF65-F5344CB8AC3E}">
        <p14:creationId xmlns:p14="http://schemas.microsoft.com/office/powerpoint/2010/main" val="46387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</a:t>
            </a:r>
            <a:r>
              <a:rPr lang="cs-CZ" dirty="0" smtClean="0"/>
              <a:t>lovinsko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Rozloha: 20 273 km²</a:t>
            </a:r>
            <a:endParaRPr lang="cs-CZ" dirty="0"/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1 964 036</a:t>
            </a:r>
            <a:endParaRPr lang="cs-CZ" dirty="0"/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slovinština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republika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3140869"/>
            <a:ext cx="2879725" cy="1439862"/>
          </a:xfrm>
        </p:spPr>
      </p:pic>
    </p:spTree>
    <p:extLst>
      <p:ext uri="{BB962C8B-B14F-4D97-AF65-F5344CB8AC3E}">
        <p14:creationId xmlns:p14="http://schemas.microsoft.com/office/powerpoint/2010/main" val="248083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Spojené království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243 610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62 041 000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angličtina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parlamentní monarchie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Libra šterlinků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3140869"/>
            <a:ext cx="2879725" cy="1439862"/>
          </a:xfrm>
        </p:spPr>
      </p:pic>
    </p:spTree>
    <p:extLst>
      <p:ext uri="{BB962C8B-B14F-4D97-AF65-F5344CB8AC3E}">
        <p14:creationId xmlns:p14="http://schemas.microsoft.com/office/powerpoint/2010/main" val="284698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Špaňělsko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504 782 km²</a:t>
            </a:r>
            <a:endParaRPr lang="cs-CZ" dirty="0"/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46 063 511</a:t>
            </a:r>
          </a:p>
          <a:p>
            <a:pPr lvl="0"/>
            <a:r>
              <a:rPr lang="cs-CZ" dirty="0"/>
              <a:t>Oficiální </a:t>
            </a:r>
            <a:r>
              <a:rPr lang="cs-CZ" dirty="0" smtClean="0"/>
              <a:t>jazyk: španělština</a:t>
            </a:r>
            <a:endParaRPr lang="cs-CZ" dirty="0"/>
          </a:p>
          <a:p>
            <a:pPr lvl="0"/>
            <a:r>
              <a:rPr lang="cs-CZ" dirty="0"/>
              <a:t>Ústavní zřízení</a:t>
            </a:r>
            <a:r>
              <a:rPr lang="cs-CZ" dirty="0" smtClean="0"/>
              <a:t>: konstituční monarchie</a:t>
            </a:r>
            <a:endParaRPr lang="cs-CZ" dirty="0"/>
          </a:p>
          <a:p>
            <a:pPr lvl="0"/>
            <a:r>
              <a:rPr lang="cs-CZ" dirty="0"/>
              <a:t>Měna</a:t>
            </a:r>
            <a:r>
              <a:rPr lang="cs-CZ" dirty="0" smtClean="0"/>
              <a:t>: Euro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00892"/>
            <a:ext cx="2879725" cy="1919816"/>
          </a:xfrm>
        </p:spPr>
      </p:pic>
    </p:spTree>
    <p:extLst>
      <p:ext uri="{BB962C8B-B14F-4D97-AF65-F5344CB8AC3E}">
        <p14:creationId xmlns:p14="http://schemas.microsoft.com/office/powerpoint/2010/main" val="80299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Švédsko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Rozloha</a:t>
            </a:r>
            <a:r>
              <a:rPr lang="cs-CZ" dirty="0" smtClean="0"/>
              <a:t>: </a:t>
            </a:r>
            <a:r>
              <a:rPr lang="cs-CZ" dirty="0"/>
              <a:t>449 964 km²</a:t>
            </a:r>
          </a:p>
          <a:p>
            <a:pPr lvl="0"/>
            <a:r>
              <a:rPr lang="cs-CZ" dirty="0"/>
              <a:t>Počet obyvatel</a:t>
            </a:r>
            <a:r>
              <a:rPr lang="cs-CZ" dirty="0" smtClean="0"/>
              <a:t>: </a:t>
            </a:r>
            <a:r>
              <a:rPr lang="cs-CZ" dirty="0"/>
              <a:t>9 316 000</a:t>
            </a:r>
          </a:p>
          <a:p>
            <a:pPr lvl="0"/>
            <a:r>
              <a:rPr lang="cs-CZ" dirty="0"/>
              <a:t>Oficiální jazyk</a:t>
            </a:r>
            <a:r>
              <a:rPr lang="cs-CZ" dirty="0" smtClean="0"/>
              <a:t>: švédština</a:t>
            </a:r>
          </a:p>
          <a:p>
            <a:pPr lvl="0"/>
            <a:r>
              <a:rPr lang="cs-CZ" dirty="0" smtClean="0"/>
              <a:t>Ústavní zřízení: konstituční monarchie</a:t>
            </a:r>
          </a:p>
          <a:p>
            <a:pPr lvl="0"/>
            <a:r>
              <a:rPr lang="cs-CZ" dirty="0" smtClean="0"/>
              <a:t>Měna: švédská koruna</a:t>
            </a:r>
            <a:endParaRPr lang="cs-CZ" dirty="0"/>
          </a:p>
          <a:p>
            <a:endParaRPr lang="cs-CZ" dirty="0"/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8" y="2960886"/>
            <a:ext cx="2879725" cy="1799828"/>
          </a:xfrm>
        </p:spPr>
      </p:pic>
    </p:spTree>
    <p:extLst>
      <p:ext uri="{BB962C8B-B14F-4D97-AF65-F5344CB8AC3E}">
        <p14:creationId xmlns:p14="http://schemas.microsoft.com/office/powerpoint/2010/main" val="359984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591</Words>
  <Application>Microsoft Office PowerPoint</Application>
  <PresentationFormat>Předvádění na obrazovce (4:3)</PresentationFormat>
  <Paragraphs>216</Paragraphs>
  <Slides>45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45</vt:i4>
      </vt:variant>
    </vt:vector>
  </HeadingPairs>
  <TitlesOfParts>
    <vt:vector size="46" baseType="lpstr">
      <vt:lpstr>Vlastní návrh</vt:lpstr>
      <vt:lpstr>Prezentace hlavních měst všech států EU</vt:lpstr>
      <vt:lpstr>Belgie</vt:lpstr>
      <vt:lpstr>Průběh počasí Brusel</vt:lpstr>
      <vt:lpstr>Bulharsko</vt:lpstr>
      <vt:lpstr>Česko</vt:lpstr>
      <vt:lpstr>Praha</vt:lpstr>
      <vt:lpstr>Dánsko</vt:lpstr>
      <vt:lpstr>Kodaň</vt:lpstr>
      <vt:lpstr>Estonsko</vt:lpstr>
      <vt:lpstr>Tallinn</vt:lpstr>
      <vt:lpstr>Finsko</vt:lpstr>
      <vt:lpstr>Helsinky</vt:lpstr>
      <vt:lpstr>Francie</vt:lpstr>
      <vt:lpstr>Paříž</vt:lpstr>
      <vt:lpstr>Irsko</vt:lpstr>
      <vt:lpstr>Dublin</vt:lpstr>
      <vt:lpstr>Itálie</vt:lpstr>
      <vt:lpstr>Řím</vt:lpstr>
      <vt:lpstr>Kypr</vt:lpstr>
      <vt:lpstr>Nikósie</vt:lpstr>
      <vt:lpstr>Litva</vt:lpstr>
      <vt:lpstr>Vilnius</vt:lpstr>
      <vt:lpstr>Lotyško</vt:lpstr>
      <vt:lpstr>Riga</vt:lpstr>
      <vt:lpstr>Lucembursko</vt:lpstr>
      <vt:lpstr>Lucemburk</vt:lpstr>
      <vt:lpstr>Maďarsko</vt:lpstr>
      <vt:lpstr>Budapešť</vt:lpstr>
      <vt:lpstr>Malta</vt:lpstr>
      <vt:lpstr>Valletta</vt:lpstr>
      <vt:lpstr>Německo</vt:lpstr>
      <vt:lpstr>Berlín</vt:lpstr>
      <vt:lpstr>Nizozemsko</vt:lpstr>
      <vt:lpstr>Amsterdam</vt:lpstr>
      <vt:lpstr>Polsko</vt:lpstr>
      <vt:lpstr>Varšava</vt:lpstr>
      <vt:lpstr>Portugalsko</vt:lpstr>
      <vt:lpstr>Rakousko</vt:lpstr>
      <vt:lpstr>Rumunsko</vt:lpstr>
      <vt:lpstr>Řecko</vt:lpstr>
      <vt:lpstr>Slovensko</vt:lpstr>
      <vt:lpstr>Slovinsko</vt:lpstr>
      <vt:lpstr>Spojené království</vt:lpstr>
      <vt:lpstr>Špaňělsko</vt:lpstr>
      <vt:lpstr>Švédsko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hlavních měst všech států EU</dc:title>
  <dc:creator>Ucebna</dc:creator>
  <cp:lastModifiedBy>Ucebna</cp:lastModifiedBy>
  <cp:revision>21</cp:revision>
  <dcterms:created xsi:type="dcterms:W3CDTF">2012-06-23T07:59:04Z</dcterms:created>
  <dcterms:modified xsi:type="dcterms:W3CDTF">2012-06-23T11:00:38Z</dcterms:modified>
</cp:coreProperties>
</file>