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5" r:id="rId3"/>
    <p:sldId id="257" r:id="rId4"/>
    <p:sldId id="268" r:id="rId5"/>
    <p:sldId id="262" r:id="rId6"/>
    <p:sldId id="277" r:id="rId7"/>
    <p:sldId id="263" r:id="rId8"/>
    <p:sldId id="270" r:id="rId9"/>
    <p:sldId id="264" r:id="rId10"/>
    <p:sldId id="271" r:id="rId11"/>
    <p:sldId id="265" r:id="rId12"/>
    <p:sldId id="272" r:id="rId13"/>
    <p:sldId id="266" r:id="rId14"/>
    <p:sldId id="273" r:id="rId15"/>
    <p:sldId id="267" r:id="rId16"/>
    <p:sldId id="274" r:id="rId17"/>
    <p:sldId id="261" r:id="rId18"/>
    <p:sldId id="275" r:id="rId19"/>
    <p:sldId id="260" r:id="rId20"/>
    <p:sldId id="276" r:id="rId21"/>
    <p:sldId id="259" r:id="rId22"/>
    <p:sldId id="269" r:id="rId23"/>
    <p:sldId id="278" r:id="rId24"/>
    <p:sldId id="283" r:id="rId25"/>
    <p:sldId id="280" r:id="rId26"/>
    <p:sldId id="285" r:id="rId27"/>
    <p:sldId id="282" r:id="rId28"/>
    <p:sldId id="287" r:id="rId29"/>
    <p:sldId id="284" r:id="rId30"/>
    <p:sldId id="281" r:id="rId31"/>
    <p:sldId id="286" r:id="rId32"/>
    <p:sldId id="279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13" r:id="rId55"/>
    <p:sldId id="312" r:id="rId56"/>
    <p:sldId id="309" r:id="rId57"/>
    <p:sldId id="314" r:id="rId5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/>
  </p:normalViewPr>
  <p:slideViewPr>
    <p:cSldViewPr>
      <p:cViewPr>
        <p:scale>
          <a:sx n="75" d="100"/>
          <a:sy n="75" d="100"/>
        </p:scale>
        <p:origin x="-930" y="-6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DEFC-CB69-470A-B470-BB792C94F5F6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DE30F-762F-4F88-B07C-61AEECA9A0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383605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DEFC-CB69-470A-B470-BB792C94F5F6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DE30F-762F-4F88-B07C-61AEECA9A0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558970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DEFC-CB69-470A-B470-BB792C94F5F6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DE30F-762F-4F88-B07C-61AEECA9A0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923705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DEFC-CB69-470A-B470-BB792C94F5F6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DE30F-762F-4F88-B07C-61AEECA9A0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705420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DEFC-CB69-470A-B470-BB792C94F5F6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DE30F-762F-4F88-B07C-61AEECA9A0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0955730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DEFC-CB69-470A-B470-BB792C94F5F6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DE30F-762F-4F88-B07C-61AEECA9A0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420936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DEFC-CB69-470A-B470-BB792C94F5F6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DE30F-762F-4F88-B07C-61AEECA9A0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481956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DEFC-CB69-470A-B470-BB792C94F5F6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DE30F-762F-4F88-B07C-61AEECA9A0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012990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DEFC-CB69-470A-B470-BB792C94F5F6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DE30F-762F-4F88-B07C-61AEECA9A0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8294293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DEFC-CB69-470A-B470-BB792C94F5F6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DE30F-762F-4F88-B07C-61AEECA9A0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419303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DEFC-CB69-470A-B470-BB792C94F5F6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DE30F-762F-4F88-B07C-61AEECA9A0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610987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20000"/>
                <a:lumOff val="80000"/>
              </a:schemeClr>
            </a:gs>
            <a:gs pos="37000">
              <a:schemeClr val="accent1">
                <a:tint val="44500"/>
                <a:satMod val="160000"/>
              </a:schemeClr>
            </a:gs>
            <a:gs pos="98000">
              <a:schemeClr val="tx2">
                <a:lumMod val="40000"/>
                <a:lumOff val="60000"/>
              </a:schemeClr>
            </a:gs>
            <a:gs pos="100000">
              <a:schemeClr val="tx1">
                <a:lumMod val="95000"/>
                <a:lumOff val="5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9DEFC-CB69-470A-B470-BB792C94F5F6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DE30F-762F-4F88-B07C-61AEECA9A0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2635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min-max-Temperature,Sofia,Bulgaria&amp;usg=ALkJrhgCAJ1iC66UcbKXh3gAVqo2p34EFA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hyperlink" Target="//upload.wikimedia.org/wikipedia/commons/4/4c/Flag_of_Sweden.svg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hyperlink" Target="http://translate.googleusercontent.com/translate_c?hl=cs&amp;langpair=en%7Ccs&amp;rurl=translate.google.cz&amp;u=http://www.weather-and-climate.com/average-monthly-min-max-Temperature,Brussels,Belgium&amp;usg=ALkJrhijGqHS0FL6UZjoJ-VdATkVil1H1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hyperlink" Target="http://translate.googleusercontent.com/translate_c?hl=cs&amp;langpair=en%7Ccs&amp;rurl=translate.google.cz&amp;u=http://www.weather-and-climate.com/average-monthly-precipitation-Rainfall,Brussels,Belgium&amp;usg=ALkJrhjpbJJDuv5pykJCognjqNYVeRS4hQ" TargetMode="Externa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Počasí v EU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Základní informace o státě a o počasí v hlavním městě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98412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Přehled států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 smtClean="0"/>
              <a:t>Belgie</a:t>
            </a:r>
          </a:p>
          <a:p>
            <a:r>
              <a:rPr lang="cs-CZ" dirty="0" smtClean="0"/>
              <a:t>Bulharsko</a:t>
            </a:r>
          </a:p>
          <a:p>
            <a:r>
              <a:rPr lang="cs-CZ" dirty="0" smtClean="0"/>
              <a:t>Česko</a:t>
            </a:r>
          </a:p>
          <a:p>
            <a:r>
              <a:rPr lang="cs-CZ" dirty="0" smtClean="0"/>
              <a:t>Dánsko</a:t>
            </a:r>
          </a:p>
          <a:p>
            <a:r>
              <a:rPr lang="cs-CZ" dirty="0" smtClean="0"/>
              <a:t>Estonsko</a:t>
            </a:r>
          </a:p>
          <a:p>
            <a:r>
              <a:rPr lang="cs-CZ" dirty="0" smtClean="0"/>
              <a:t>Finsko</a:t>
            </a:r>
          </a:p>
          <a:p>
            <a:r>
              <a:rPr lang="cs-CZ" dirty="0" smtClean="0"/>
              <a:t>Francie</a:t>
            </a:r>
          </a:p>
          <a:p>
            <a:r>
              <a:rPr lang="cs-CZ" dirty="0" smtClean="0"/>
              <a:t>Irsko</a:t>
            </a:r>
          </a:p>
          <a:p>
            <a:r>
              <a:rPr lang="cs-CZ" dirty="0" smtClean="0"/>
              <a:t>Itálie</a:t>
            </a:r>
          </a:p>
          <a:p>
            <a:r>
              <a:rPr lang="cs-CZ" dirty="0" smtClean="0"/>
              <a:t>Kypr</a:t>
            </a:r>
          </a:p>
          <a:p>
            <a:r>
              <a:rPr lang="cs-CZ" dirty="0" smtClean="0"/>
              <a:t>Litva</a:t>
            </a:r>
          </a:p>
          <a:p>
            <a:r>
              <a:rPr lang="cs-CZ" dirty="0" smtClean="0"/>
              <a:t>Lotyšsko</a:t>
            </a:r>
          </a:p>
          <a:p>
            <a:r>
              <a:rPr lang="cs-CZ" dirty="0" smtClean="0"/>
              <a:t>Lucembursko</a:t>
            </a:r>
          </a:p>
          <a:p>
            <a:r>
              <a:rPr lang="cs-CZ" dirty="0" smtClean="0"/>
              <a:t>Maďarsko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 smtClean="0"/>
              <a:t>Malta</a:t>
            </a:r>
          </a:p>
          <a:p>
            <a:r>
              <a:rPr lang="cs-CZ" dirty="0" smtClean="0"/>
              <a:t>Německo</a:t>
            </a:r>
          </a:p>
          <a:p>
            <a:r>
              <a:rPr lang="cs-CZ" dirty="0" smtClean="0"/>
              <a:t>Nizozemsko</a:t>
            </a:r>
          </a:p>
          <a:p>
            <a:r>
              <a:rPr lang="cs-CZ" dirty="0" smtClean="0"/>
              <a:t>Polsko</a:t>
            </a:r>
          </a:p>
          <a:p>
            <a:r>
              <a:rPr lang="cs-CZ" dirty="0" smtClean="0"/>
              <a:t>Portugalsko</a:t>
            </a:r>
          </a:p>
          <a:p>
            <a:r>
              <a:rPr lang="cs-CZ" dirty="0" smtClean="0"/>
              <a:t>Rakousko</a:t>
            </a:r>
          </a:p>
          <a:p>
            <a:r>
              <a:rPr lang="cs-CZ" dirty="0" smtClean="0"/>
              <a:t>Rumunsko</a:t>
            </a:r>
          </a:p>
          <a:p>
            <a:r>
              <a:rPr lang="cs-CZ" dirty="0" smtClean="0"/>
              <a:t>Řecko</a:t>
            </a:r>
          </a:p>
          <a:p>
            <a:r>
              <a:rPr lang="cs-CZ" dirty="0" smtClean="0"/>
              <a:t>Slovensko</a:t>
            </a:r>
          </a:p>
          <a:p>
            <a:r>
              <a:rPr lang="cs-CZ" dirty="0" smtClean="0"/>
              <a:t>Slovinsko</a:t>
            </a:r>
          </a:p>
          <a:p>
            <a:r>
              <a:rPr lang="cs-CZ" dirty="0" smtClean="0"/>
              <a:t>Spojené království</a:t>
            </a:r>
          </a:p>
          <a:p>
            <a:r>
              <a:rPr lang="cs-CZ" dirty="0" smtClean="0"/>
              <a:t>Španělsko</a:t>
            </a:r>
          </a:p>
          <a:p>
            <a:r>
              <a:rPr lang="cs-CZ" dirty="0" smtClean="0"/>
              <a:t>Švédsko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42541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Belgie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63502" y="260648"/>
            <a:ext cx="1777636" cy="118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8" name="Zástupný symbol pro obsah 2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7707039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u="none" strike="noStrike" dirty="0">
                          <a:effectLst/>
                        </a:rPr>
                        <a:t>jazyk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u="none" strike="noStrike" dirty="0">
                          <a:effectLst/>
                        </a:rPr>
                        <a:t>nizozemština, francouzština a němčina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u="none" strike="noStrike" dirty="0">
                          <a:effectLst/>
                        </a:rPr>
                        <a:t>měna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EUR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u="none" strike="noStrike" dirty="0">
                          <a:effectLst/>
                        </a:rPr>
                        <a:t>ústavní zřízení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u="none" strike="noStrike" dirty="0">
                          <a:effectLst/>
                        </a:rPr>
                        <a:t>federativní konstituční monarchie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u="none" strike="noStrike" dirty="0">
                          <a:effectLst/>
                        </a:rPr>
                        <a:t>vstup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u="none" strike="noStrike" dirty="0">
                          <a:effectLst/>
                        </a:rPr>
                        <a:t>1952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u="none" strike="noStrike" dirty="0">
                          <a:effectLst/>
                        </a:rPr>
                        <a:t>obyvatel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u="none" strike="noStrike" dirty="0">
                          <a:effectLst/>
                        </a:rPr>
                        <a:t>10,6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u="none" strike="noStrike" dirty="0">
                          <a:effectLst/>
                        </a:rPr>
                        <a:t>rozloha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u="none" strike="noStrike" dirty="0">
                          <a:effectLst/>
                        </a:rPr>
                        <a:t>30 528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3261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Brusel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 descr="Průměrná min a max teploty v Bruselu, Belgie Copyright © 2009 www.weather-a-climate.com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růměrné srážky (déšť / sníh) v Bruselu, Belgie Copyright © 2009 www.weather-a-climate.com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7038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Bulharsko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4248" y="284350"/>
            <a:ext cx="1896145" cy="113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17386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bulharština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BGN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parlamentní republika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2007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7,6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110 879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320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Sofie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6" name="Picture 4">
            <a:hlinkClick r:id="rId2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Average min a max teploty v Sofii, Bulharsko Copyright © 2009 www.weather-a-climate.com">
            <a:hlinkClick r:id="rId4" tooltip="Průměrná měsíční minimální a maximální teplota v bulharské Sofii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365" y="1295942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404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Česko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62946" y="260648"/>
            <a:ext cx="1778748" cy="118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17386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čeština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CZK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parlamentní republika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2004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78 867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320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Praha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404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Dánsko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69314" y="260648"/>
            <a:ext cx="1566013" cy="118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17386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u="none" strike="noStrike" dirty="0">
                          <a:effectLst/>
                        </a:rPr>
                        <a:t>jazyk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u="none" strike="noStrike" dirty="0">
                          <a:effectLst/>
                        </a:rPr>
                        <a:t>nizozemština, francouzština a němčina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u="none" strike="noStrike" dirty="0">
                          <a:effectLst/>
                        </a:rPr>
                        <a:t>měna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EUR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u="none" strike="noStrike" dirty="0">
                          <a:effectLst/>
                        </a:rPr>
                        <a:t>ústavní zřízení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u="none" strike="noStrike" dirty="0">
                          <a:effectLst/>
                        </a:rPr>
                        <a:t>federativní konstituční monarchie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u="none" strike="noStrike" dirty="0">
                          <a:effectLst/>
                        </a:rPr>
                        <a:t>vstup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u="none" strike="noStrike" dirty="0">
                          <a:effectLst/>
                        </a:rPr>
                        <a:t>1952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u="none" strike="noStrike" dirty="0">
                          <a:effectLst/>
                        </a:rPr>
                        <a:t>obyvatel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u="none" strike="noStrike" dirty="0">
                          <a:effectLst/>
                        </a:rPr>
                        <a:t>10,6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u="none" strike="noStrike" dirty="0">
                          <a:effectLst/>
                        </a:rPr>
                        <a:t>rozloha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u="none" strike="noStrike" dirty="0">
                          <a:effectLst/>
                        </a:rPr>
                        <a:t>30 528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320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Kodaň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404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Estonsko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21011" y="260648"/>
            <a:ext cx="1862618" cy="118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17386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estonština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EUR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parlamentní republika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2004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1,3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45 228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320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Tallinn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404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/>
              <a:t>F</a:t>
            </a:r>
            <a:r>
              <a:rPr lang="cs-CZ" dirty="0" smtClean="0"/>
              <a:t>insko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4248" y="273684"/>
            <a:ext cx="1896145" cy="1159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17386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finština, švédština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EUR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parlamentní republika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1995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5,3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338 145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320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Helsinky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404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Francie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62946" y="260648"/>
            <a:ext cx="1778748" cy="118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17386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francouština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EUR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poloprezidentská republika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1952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63,8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643 427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320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Paříž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404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Irsko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4248" y="379157"/>
            <a:ext cx="1896145" cy="9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3363273"/>
              </p:ext>
            </p:extLst>
          </p:nvPr>
        </p:nvGraphicFramePr>
        <p:xfrm>
          <a:off x="395536" y="2924945"/>
          <a:ext cx="8229600" cy="22970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44284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irština, angličtina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EUR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parlamentní republika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1973 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4,4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70 273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0903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Dublin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404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Itálie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62946" y="260648"/>
            <a:ext cx="1778748" cy="118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17386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italština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EUR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parlamentní republika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1952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60,1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301 340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3533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Řím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404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Kypr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4248" y="284350"/>
            <a:ext cx="1896145" cy="113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17386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řečtina, turečtina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EUR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prezidentská republika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2004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0,8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9 251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0439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Nikósie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404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Litva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4248" y="284350"/>
            <a:ext cx="1896145" cy="113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17386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litevština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LTL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konstituční monarchie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2004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65 300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3825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Vilnius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626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Lotyšsko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4248" y="379157"/>
            <a:ext cx="1896145" cy="9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17386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Lotyština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LVL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parlamentní republika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2004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2,3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64 589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3825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Riga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626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Lucembursko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4248" y="284350"/>
            <a:ext cx="1896145" cy="113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17386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lucemburština, němčina, francouzština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EUR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velkovévodství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1952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0,5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2 586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3825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Lucemburg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626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Maďarsko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4248" y="379157"/>
            <a:ext cx="1896145" cy="9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17386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maďarština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HUF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parlamentní republika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2004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93 028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3825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Budapeš</a:t>
            </a:r>
            <a:r>
              <a:rPr lang="cs-CZ" dirty="0"/>
              <a:t>ť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626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Malta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62946" y="260648"/>
            <a:ext cx="1778748" cy="118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17386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maltština, angličtina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EUR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parlamentní republika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2004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0,4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316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3825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Valletta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626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Německo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4248" y="284350"/>
            <a:ext cx="1896145" cy="113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0964035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němčina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EUR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federativní parlamentní republika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1952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82,3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357 022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4229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Berlín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5772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Nizozemsko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62946" y="260648"/>
            <a:ext cx="1778748" cy="118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6121004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nizozemština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EUR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konstituční monarchie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1952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16,4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41 543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331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Amsterdam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581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Polsko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4248" y="260648"/>
            <a:ext cx="1896145" cy="118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6121004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polština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PLN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parlamentní republika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2004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38,2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312 685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331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Varšava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581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Portugalsko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63502" y="260648"/>
            <a:ext cx="1777636" cy="118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5008648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portugalština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EUR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parlamentní republika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1986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92 090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1952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Lisabon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260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Rakousko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62946" y="260648"/>
            <a:ext cx="1778748" cy="118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5008648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němčina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EUR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spolková republika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1995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83 871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1952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Vídeň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260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Rumunsko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63502" y="260648"/>
            <a:ext cx="1777636" cy="118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5008648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rumunština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RON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poloprezidentská republika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2007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21,5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238 391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1952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Bukurešť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260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Řecko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63502" y="260648"/>
            <a:ext cx="1777636" cy="118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5008648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řečtina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EUR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parlamentní republika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1981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11,2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131 957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1952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Atény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260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Slovensko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63502" y="260648"/>
            <a:ext cx="1777636" cy="118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5008648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slovenština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EUR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parlamentní republika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2004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5,4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49 035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1952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Bratislava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260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Slovinsko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4248" y="379157"/>
            <a:ext cx="1896145" cy="9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5008648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slovinština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EUR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parlamentní republika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2004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20 273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1952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Lublaň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260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Spojené království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4248" y="379157"/>
            <a:ext cx="1896145" cy="9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5008648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angličtina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GBP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parlamentní monarchie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1973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60,9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243 610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1952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Londýn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260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Španělsko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63502" y="260648"/>
            <a:ext cx="1777636" cy="118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5008648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španělština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EUR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konstituční monarchie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1986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44,8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505 370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1952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Madrid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9430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cs-CZ" dirty="0" smtClean="0"/>
              <a:t>Švédsko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4248" y="260648"/>
            <a:ext cx="1896145" cy="118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Zástupný symbol pro obsah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5886008"/>
              </p:ext>
            </p:extLst>
          </p:nvPr>
        </p:nvGraphicFramePr>
        <p:xfrm>
          <a:off x="395536" y="2996952"/>
          <a:ext cx="8229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jazyk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švédština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měna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SEK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ústavní zřízení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konstituční monarchie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vstup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1995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obyvatel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rozloha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450 295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9117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Stockholm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3074" name="Picture 2">
            <a:hlinkClick r:id="rId2" tooltip="Průměrná měsíční minimální a maximální teplota v Bruselu,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726" y="1340768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 tooltip="Průměrné měsíční srážky, sníh, percipitation v Bruselu, Belgi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365" y="4149080"/>
            <a:ext cx="66865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260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KONEC</a:t>
            </a:r>
            <a:endParaRPr lang="cs-CZ" dirty="0"/>
          </a:p>
        </p:txBody>
      </p:sp>
      <p:sp>
        <p:nvSpPr>
          <p:cNvPr id="4" name="Násobení 3">
            <a:hlinkClick r:id="" action="ppaction://hlinkshowjump?jump=endshow"/>
          </p:cNvPr>
          <p:cNvSpPr/>
          <p:nvPr/>
        </p:nvSpPr>
        <p:spPr>
          <a:xfrm>
            <a:off x="5868144" y="4653136"/>
            <a:ext cx="2232248" cy="1944216"/>
          </a:xfrm>
          <a:prstGeom prst="mathMultiply">
            <a:avLst>
              <a:gd name="adj1" fmla="val 19559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zavřít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523490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526</Words>
  <Application>Microsoft Office PowerPoint</Application>
  <PresentationFormat>Předvádění na obrazovce (4:3)</PresentationFormat>
  <Paragraphs>410</Paragraphs>
  <Slides>57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57</vt:i4>
      </vt:variant>
    </vt:vector>
  </HeadingPairs>
  <TitlesOfParts>
    <vt:vector size="58" baseType="lpstr">
      <vt:lpstr>Motiv systému Office</vt:lpstr>
      <vt:lpstr>Počasí v EU</vt:lpstr>
      <vt:lpstr>Přehled států</vt:lpstr>
      <vt:lpstr>Belgie</vt:lpstr>
      <vt:lpstr>Brusel</vt:lpstr>
      <vt:lpstr>Bulharsko</vt:lpstr>
      <vt:lpstr>Sofie</vt:lpstr>
      <vt:lpstr>Česko</vt:lpstr>
      <vt:lpstr>Praha</vt:lpstr>
      <vt:lpstr>Dánsko</vt:lpstr>
      <vt:lpstr>Kodaň</vt:lpstr>
      <vt:lpstr>Estonsko</vt:lpstr>
      <vt:lpstr>Tallinn</vt:lpstr>
      <vt:lpstr>Finsko</vt:lpstr>
      <vt:lpstr>Helsinky</vt:lpstr>
      <vt:lpstr>Francie</vt:lpstr>
      <vt:lpstr>Paříž</vt:lpstr>
      <vt:lpstr>Irsko</vt:lpstr>
      <vt:lpstr>Dublin</vt:lpstr>
      <vt:lpstr>Itálie</vt:lpstr>
      <vt:lpstr>Řím</vt:lpstr>
      <vt:lpstr>Kypr</vt:lpstr>
      <vt:lpstr>Nikósie</vt:lpstr>
      <vt:lpstr>Litva</vt:lpstr>
      <vt:lpstr>Vilnius</vt:lpstr>
      <vt:lpstr>Lotyšsko</vt:lpstr>
      <vt:lpstr>Riga</vt:lpstr>
      <vt:lpstr>Lucembursko</vt:lpstr>
      <vt:lpstr>Lucemburg</vt:lpstr>
      <vt:lpstr>Maďarsko</vt:lpstr>
      <vt:lpstr>Budapešť</vt:lpstr>
      <vt:lpstr>Malta</vt:lpstr>
      <vt:lpstr>Valletta</vt:lpstr>
      <vt:lpstr>Německo</vt:lpstr>
      <vt:lpstr>Berlín</vt:lpstr>
      <vt:lpstr>Nizozemsko</vt:lpstr>
      <vt:lpstr>Amsterdam</vt:lpstr>
      <vt:lpstr>Polsko</vt:lpstr>
      <vt:lpstr>Varšava</vt:lpstr>
      <vt:lpstr>Portugalsko</vt:lpstr>
      <vt:lpstr>Lisabon</vt:lpstr>
      <vt:lpstr>Rakousko</vt:lpstr>
      <vt:lpstr>Vídeň</vt:lpstr>
      <vt:lpstr>Rumunsko</vt:lpstr>
      <vt:lpstr>Bukurešť</vt:lpstr>
      <vt:lpstr>Řecko</vt:lpstr>
      <vt:lpstr>Atény</vt:lpstr>
      <vt:lpstr>Slovensko</vt:lpstr>
      <vt:lpstr>Bratislava</vt:lpstr>
      <vt:lpstr>Slovinsko</vt:lpstr>
      <vt:lpstr>Lublaň</vt:lpstr>
      <vt:lpstr>Spojené království</vt:lpstr>
      <vt:lpstr>Londýn</vt:lpstr>
      <vt:lpstr>Španělsko</vt:lpstr>
      <vt:lpstr>Madrid</vt:lpstr>
      <vt:lpstr>Švédsko</vt:lpstr>
      <vt:lpstr>Stockholm</vt:lpstr>
      <vt:lpstr>KONEC</vt:lpstr>
    </vt:vector>
  </TitlesOfParts>
  <Company>Dům dětí a mládeže Praha 2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Počasí v EU</dc:title>
  <dc:creator>Ucebna</dc:creator>
  <cp:lastModifiedBy>Ucebna</cp:lastModifiedBy>
  <cp:revision>16</cp:revision>
  <dcterms:created xsi:type="dcterms:W3CDTF">2012-06-23T07:57:53Z</dcterms:created>
  <dcterms:modified xsi:type="dcterms:W3CDTF">2012-06-23T11:01:07Z</dcterms:modified>
</cp:coreProperties>
</file>