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Minut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Čert a Káča</c:v>
                </c:pt>
                <c:pt idx="1">
                  <c:v>Zlatovláska</c:v>
                </c:pt>
                <c:pt idx="2">
                  <c:v>Hrnečku vař</c:v>
                </c:pt>
                <c:pt idx="3">
                  <c:v>Boháč a Chudák</c:v>
                </c:pt>
                <c:pt idx="4">
                  <c:v>O neposlušných kozlatech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20.11</c:v>
                </c:pt>
                <c:pt idx="1">
                  <c:v>19.989999999999998</c:v>
                </c:pt>
                <c:pt idx="2">
                  <c:v>6.48</c:v>
                </c:pt>
                <c:pt idx="3">
                  <c:v>5.7</c:v>
                </c:pt>
                <c:pt idx="4">
                  <c:v>2.27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918784"/>
        <c:axId val="60144256"/>
      </c:barChart>
      <c:catAx>
        <c:axId val="58918784"/>
        <c:scaling>
          <c:orientation val="minMax"/>
        </c:scaling>
        <c:delete val="0"/>
        <c:axPos val="b"/>
        <c:majorTickMark val="out"/>
        <c:minorTickMark val="none"/>
        <c:tickLblPos val="nextTo"/>
        <c:crossAx val="60144256"/>
        <c:crosses val="autoZero"/>
        <c:auto val="1"/>
        <c:lblAlgn val="ctr"/>
        <c:lblOffset val="100"/>
        <c:noMultiLvlLbl val="0"/>
      </c:catAx>
      <c:valAx>
        <c:axId val="60144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918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E4EC7-4EEA-4034-BA0D-A5EC20419B6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24094-7D0F-4C2C-902B-67DCC34711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4089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dirty="0" smtClean="0"/>
              <a:t>Z pohádky do pohádky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65E31-6CD5-41D2-8F83-B195282F0B9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7C1C5-F9BE-4CE1-A2E6-AB4AA2B0BD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039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14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Další informace: http://cs.wikipedia.org/wiki/%C4%8Cert_a_K%C3%A1%C4%8Da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0811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0299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6413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6293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53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5767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0174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40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225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0861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7C1C5-F9BE-4CE1-A2E6-AB4AA2B0BDFE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5110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4" y="5052546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7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1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46E1CE-5CB5-4689-A4C5-8A60AA14EDC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172201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E6B04D-6893-4F0F-97D2-596E28112D6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%C4%8Cert_a_K%C3%A1%C4%8D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Karel Jaromír Erben, Božena Němcová,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 pohádky do pohádky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599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Čert a Káča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Hrdinové: Káča, Čert</a:t>
            </a:r>
          </a:p>
          <a:p>
            <a:r>
              <a:rPr lang="cs-CZ" dirty="0" smtClean="0"/>
              <a:t>Místo: Vesnice, kde Káča bydlí; peklo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4452555"/>
      </p:ext>
    </p:extLst>
  </p:cSld>
  <p:clrMapOvr>
    <a:masterClrMapping/>
  </p:clrMapOvr>
  <p:transition spd="slow">
    <p:randomBar dir="vert"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Čert a Káča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Též animovaný film z roku 1955 natočená Václavem Bedřichem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3571328"/>
      </p:ext>
    </p:extLst>
  </p:cSld>
  <p:clrMapOvr>
    <a:masterClrMapping/>
  </p:clrMapOvr>
  <p:transition spd="slow">
    <p:randomBar dir="vert"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smtClean="0">
                <a:hlinkClick r:id="rId3"/>
              </a:rPr>
              <a:t>http://cs.wikipedia.org/wiki/%C4%8Cert_a_K%C3%A1%C4%8Da</a:t>
            </a:r>
            <a:endParaRPr lang="cs-CZ" smtClean="0"/>
          </a:p>
          <a:p>
            <a:r>
              <a:rPr lang="cs-CZ" smtClean="0"/>
              <a:t>Obrázky: viz kniha Výběr z českých pohádek a povídek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760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Boháč a Chudák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Naučná pohádka o dvou bratřích a jejich štěstích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3111811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6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Hrnečku vař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Pohádka o matce a dceři a jednom bezedném hrnečku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04864"/>
            <a:ext cx="2792655" cy="322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07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Zlatovláska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Pohádka o obyčejném chlapci, který si vysloužil princeznu se zlatými vlasy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1916832"/>
            <a:ext cx="3001009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06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Čert a Káča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Pohádka o staré panně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1"/>
            <a:ext cx="3845627" cy="476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61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 </a:t>
            </a:r>
            <a:r>
              <a:rPr lang="cs-CZ" dirty="0" err="1" smtClean="0"/>
              <a:t>nespuslušných</a:t>
            </a:r>
            <a:r>
              <a:rPr lang="cs-CZ" dirty="0" smtClean="0"/>
              <a:t> </a:t>
            </a:r>
            <a:r>
              <a:rPr lang="cs-CZ" dirty="0" err="1" smtClean="0"/>
              <a:t>kozlatech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Pohádka o malých kůzlátkách, na které měl zálusk zlý vlk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32856"/>
            <a:ext cx="3352931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09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95216257"/>
              </p:ext>
            </p:extLst>
          </p:nvPr>
        </p:nvGraphicFramePr>
        <p:xfrm>
          <a:off x="611561" y="731838"/>
          <a:ext cx="7632849" cy="38806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44283"/>
                <a:gridCol w="2544283"/>
                <a:gridCol w="2544283"/>
              </a:tblGrid>
              <a:tr h="58154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Pohádka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Slov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Minut</a:t>
                      </a:r>
                      <a:endParaRPr lang="cs-CZ" sz="1800" dirty="0"/>
                    </a:p>
                  </a:txBody>
                  <a:tcPr/>
                </a:tc>
              </a:tr>
              <a:tr h="58154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Čert</a:t>
                      </a:r>
                      <a:r>
                        <a:rPr lang="cs-CZ" sz="1800" baseline="0" dirty="0" smtClean="0"/>
                        <a:t> a Káča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2011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20,11</a:t>
                      </a:r>
                      <a:endParaRPr lang="cs-CZ" sz="1800" dirty="0"/>
                    </a:p>
                  </a:txBody>
                  <a:tcPr/>
                </a:tc>
              </a:tr>
              <a:tr h="58154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Zlatovláska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1999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19,99</a:t>
                      </a:r>
                      <a:endParaRPr lang="cs-CZ" sz="1800" dirty="0"/>
                    </a:p>
                  </a:txBody>
                  <a:tcPr/>
                </a:tc>
              </a:tr>
              <a:tr h="581542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Hrnečku vař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648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6,48</a:t>
                      </a:r>
                      <a:endParaRPr lang="cs-CZ" sz="18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Boháč a Chudák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570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5,7</a:t>
                      </a:r>
                      <a:endParaRPr lang="cs-CZ" sz="18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O neposlušných </a:t>
                      </a:r>
                      <a:r>
                        <a:rPr lang="cs-CZ" sz="1800" dirty="0" err="1" smtClean="0"/>
                        <a:t>kozlatech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227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2,27</a:t>
                      </a:r>
                      <a:endParaRPr lang="cs-CZ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142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3763238476"/>
              </p:ext>
            </p:extLst>
          </p:nvPr>
        </p:nvGraphicFramePr>
        <p:xfrm>
          <a:off x="755576" y="260648"/>
          <a:ext cx="806489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9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Čert a Káča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Káča je svobodná a na vdávání už moc stará, jednoho dne ji unese čert a nemůže se jí zbavit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1442085"/>
      </p:ext>
    </p:extLst>
  </p:cSld>
  <p:clrMapOvr>
    <a:masterClrMapping/>
  </p:clrMapOvr>
  <p:transition spd="slow">
    <p:randomBar dir="vert"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181</TotalTime>
  <Words>181</Words>
  <Application>Microsoft Office PowerPoint</Application>
  <PresentationFormat>Předvádění na obrazovce (4:3)</PresentationFormat>
  <Paragraphs>54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Aerodynamika</vt:lpstr>
      <vt:lpstr>Z pohádky do pohádky</vt:lpstr>
      <vt:lpstr>Boháč a Chudák</vt:lpstr>
      <vt:lpstr>Hrnečku vař</vt:lpstr>
      <vt:lpstr>Zlatovláska</vt:lpstr>
      <vt:lpstr>Čert a Káča</vt:lpstr>
      <vt:lpstr>O nespuslušných kozlatech</vt:lpstr>
      <vt:lpstr>Prezentace aplikace PowerPoint</vt:lpstr>
      <vt:lpstr>Prezentace aplikace PowerPoint</vt:lpstr>
      <vt:lpstr>Čert a Káča</vt:lpstr>
      <vt:lpstr>Čert a Káča</vt:lpstr>
      <vt:lpstr>Čert a Káča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Ucebna</dc:creator>
  <cp:lastModifiedBy>Ucebna</cp:lastModifiedBy>
  <cp:revision>26</cp:revision>
  <dcterms:created xsi:type="dcterms:W3CDTF">2014-06-21T12:09:41Z</dcterms:created>
  <dcterms:modified xsi:type="dcterms:W3CDTF">2014-06-21T15:10:45Z</dcterms:modified>
</cp:coreProperties>
</file>