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D45AE9C9-3457-4BB1-8658-6E4D2D2F153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907FAA14-FEA1-4CF4-BCAD-38F65F4DC356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2351112"/>
          </a:xfrm>
        </p:spPr>
        <p:txBody>
          <a:bodyPr>
            <a:normAutofit/>
          </a:bodyPr>
          <a:lstStyle/>
          <a:p>
            <a:r>
              <a:rPr lang="cs-CZ" b="1" dirty="0"/>
              <a:t>Karel Jaromír Erben</a:t>
            </a:r>
          </a:p>
          <a:p>
            <a:r>
              <a:rPr lang="cs-CZ" b="1" dirty="0"/>
              <a:t>Božena Němcová </a:t>
            </a:r>
          </a:p>
          <a:p>
            <a:r>
              <a:rPr lang="cs-CZ" b="1" dirty="0"/>
              <a:t>Václav Beneš Třebízský</a:t>
            </a:r>
          </a:p>
          <a:p>
            <a:r>
              <a:rPr lang="cs-CZ" b="1" dirty="0" smtClean="0"/>
              <a:t>Adolf </a:t>
            </a:r>
            <a:r>
              <a:rPr lang="cs-CZ" b="1" dirty="0" err="1"/>
              <a:t>Wenig</a:t>
            </a:r>
            <a:r>
              <a:rPr lang="cs-CZ" b="1" dirty="0"/>
              <a:t> 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 pohádky do pohádky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22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pohádky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264941"/>
              </p:ext>
            </p:extLst>
          </p:nvPr>
        </p:nvGraphicFramePr>
        <p:xfrm>
          <a:off x="611560" y="1628800"/>
          <a:ext cx="7992888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64296"/>
                <a:gridCol w="2664296"/>
              </a:tblGrid>
              <a:tr h="886974"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Název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Počet slov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Délka čtení</a:t>
                      </a:r>
                    </a:p>
                    <a:p>
                      <a:pPr algn="ctr"/>
                      <a:r>
                        <a:rPr lang="cs-CZ" b="1" dirty="0" smtClean="0"/>
                        <a:t> (v minutách)</a:t>
                      </a:r>
                      <a:endParaRPr lang="cs-CZ" b="1" dirty="0"/>
                    </a:p>
                  </a:txBody>
                  <a:tcPr/>
                </a:tc>
              </a:tr>
              <a:tr h="513882"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Hrnečku, vař!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650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6,5</a:t>
                      </a:r>
                      <a:endParaRPr lang="cs-CZ" b="1" dirty="0"/>
                    </a:p>
                  </a:txBody>
                  <a:tcPr/>
                </a:tc>
              </a:tr>
              <a:tr h="513882"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Jirka s Kozou 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1270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12,5</a:t>
                      </a:r>
                      <a:endParaRPr lang="cs-CZ" b="1" dirty="0"/>
                    </a:p>
                  </a:txBody>
                  <a:tcPr/>
                </a:tc>
              </a:tr>
              <a:tr h="513882"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Kdo je hloupější?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623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6</a:t>
                      </a:r>
                      <a:endParaRPr lang="cs-CZ" b="1" dirty="0"/>
                    </a:p>
                  </a:txBody>
                  <a:tcPr/>
                </a:tc>
              </a:tr>
              <a:tr h="513882"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Sedlák milostpánem 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290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3</a:t>
                      </a:r>
                      <a:endParaRPr lang="cs-CZ" b="1" dirty="0"/>
                    </a:p>
                  </a:txBody>
                  <a:tcPr/>
                </a:tc>
              </a:tr>
              <a:tr h="513882"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Krejčík Králem 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1980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20</a:t>
                      </a:r>
                      <a:endParaRPr lang="cs-CZ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2076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Krejčík králem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Hlavní postavy: </a:t>
            </a:r>
          </a:p>
          <a:p>
            <a:pPr lvl="1"/>
            <a:r>
              <a:rPr lang="cs-CZ" dirty="0" smtClean="0"/>
              <a:t>Krejčík „Cihlička“</a:t>
            </a:r>
          </a:p>
          <a:p>
            <a:pPr lvl="1"/>
            <a:r>
              <a:rPr lang="cs-CZ" dirty="0" smtClean="0"/>
              <a:t>Honza </a:t>
            </a:r>
            <a:r>
              <a:rPr lang="cs-CZ" dirty="0" err="1" smtClean="0"/>
              <a:t>Rychtářovic</a:t>
            </a:r>
            <a:endParaRPr lang="cs-CZ" dirty="0" smtClean="0"/>
          </a:p>
          <a:p>
            <a:pPr lvl="1"/>
            <a:r>
              <a:rPr lang="cs-CZ" dirty="0" smtClean="0"/>
              <a:t>Král</a:t>
            </a:r>
          </a:p>
          <a:p>
            <a:pPr lvl="1"/>
            <a:r>
              <a:rPr lang="cs-CZ" dirty="0" smtClean="0"/>
              <a:t>Lokaj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8418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Krejčík králem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Příběh pojednává o tom, jak se obyčejný krejčík stal králem, když sloužil na královském dvoře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9844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Krejčík králem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Pohádka se odehrává za dávných časů nejdříve ve vesnici a potom na hradě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282358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t">
  <a:themeElements>
    <a:clrScheme name="Horizont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23</TotalTime>
  <Words>97</Words>
  <Application>Microsoft Office PowerPoint</Application>
  <PresentationFormat>Předvádění na obrazovce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Horizont</vt:lpstr>
      <vt:lpstr>Z pohádky do pohádky</vt:lpstr>
      <vt:lpstr>pohádky</vt:lpstr>
      <vt:lpstr>Krejčík králem</vt:lpstr>
      <vt:lpstr>Krejčík králem</vt:lpstr>
      <vt:lpstr>Krejčík králem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Ucebna</dc:creator>
  <cp:lastModifiedBy>Ucebna</cp:lastModifiedBy>
  <cp:revision>8</cp:revision>
  <dcterms:created xsi:type="dcterms:W3CDTF">2014-06-21T15:04:02Z</dcterms:created>
  <dcterms:modified xsi:type="dcterms:W3CDTF">2014-06-21T15:27:53Z</dcterms:modified>
</cp:coreProperties>
</file>