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Počet slov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 labuti</c:v>
                </c:pt>
                <c:pt idx="1">
                  <c:v>O kocouru, kohoutu a ksoe</c:v>
                </c:pt>
                <c:pt idx="2">
                  <c:v>Jirka a koza</c:v>
                </c:pt>
                <c:pt idx="3">
                  <c:v>hrnečku, vař!</c:v>
                </c:pt>
                <c:pt idx="4">
                  <c:v>Boháč a chudák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1">
                  <c:v>2022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Sloupec1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 labuti</c:v>
                </c:pt>
                <c:pt idx="1">
                  <c:v>O kocouru, kohoutu a ksoe</c:v>
                </c:pt>
                <c:pt idx="2">
                  <c:v>Jirka a koza</c:v>
                </c:pt>
                <c:pt idx="3">
                  <c:v>hrnečku, vař!</c:v>
                </c:pt>
                <c:pt idx="4">
                  <c:v>Boháč a chudák</c:v>
                </c:pt>
              </c:strCache>
            </c:strRef>
          </c:cat>
          <c:val>
            <c:numRef>
              <c:f>List1!$C$2:$C$6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Sloupec2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O labuti</c:v>
                </c:pt>
                <c:pt idx="1">
                  <c:v>O kocouru, kohoutu a ksoe</c:v>
                </c:pt>
                <c:pt idx="2">
                  <c:v>Jirka a koza</c:v>
                </c:pt>
                <c:pt idx="3">
                  <c:v>hrnečku, vař!</c:v>
                </c:pt>
                <c:pt idx="4">
                  <c:v>Boháč a chudák</c:v>
                </c:pt>
              </c:strCache>
            </c:strRef>
          </c:cat>
          <c:val>
            <c:numRef>
              <c:f>List1!$D$2:$D$6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727936"/>
        <c:axId val="157863296"/>
      </c:barChart>
      <c:catAx>
        <c:axId val="154727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57863296"/>
        <c:crosses val="autoZero"/>
        <c:auto val="1"/>
        <c:lblAlgn val="ctr"/>
        <c:lblOffset val="100"/>
        <c:noMultiLvlLbl val="0"/>
      </c:catAx>
      <c:valAx>
        <c:axId val="15786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727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Zaoblený obdélní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Zaoblený obdélní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Zaoblený obdélní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336A42-8808-4653-895B-D7FE2671D428}" type="datetimeFigureOut">
              <a:rPr lang="cs-CZ" smtClean="0"/>
              <a:t>21.6.2014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439C809-8276-419D-819D-A3F6270ADD7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Božena Němcová, Karel Jaromír Erben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Výběr z českých </a:t>
            </a:r>
            <a:b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pohádek a povídek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903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Spisovatelé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Karel Jaromír Erben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Boháč a chudák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Hrnečku, vař!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Jirka a koza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Božena Němcová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 labuti</a:t>
            </a:r>
          </a:p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 kocouru, kohoutu a kose 2022 slov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875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78951470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8544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mění">
  <a:themeElements>
    <a:clrScheme name="Jmění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Jmění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</TotalTime>
  <Words>35</Words>
  <Application>Microsoft Office PowerPoint</Application>
  <PresentationFormat>Předvádění na obrazovce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Jmění</vt:lpstr>
      <vt:lpstr>Výběr z českých  pohádek a povídek</vt:lpstr>
      <vt:lpstr>Spisovatelé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Výběr z českých  pohádek a povídek</dc:title>
  <dc:creator>Ucebna</dc:creator>
  <cp:lastModifiedBy>Ucebna</cp:lastModifiedBy>
  <cp:revision>2</cp:revision>
  <dcterms:created xsi:type="dcterms:W3CDTF">2014-06-21T15:13:46Z</dcterms:created>
  <dcterms:modified xsi:type="dcterms:W3CDTF">2014-06-21T15:28:17Z</dcterms:modified>
</cp:coreProperties>
</file>