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50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140992"/>
        <c:axId val="46965888"/>
      </c:barChart>
      <c:catAx>
        <c:axId val="77140992"/>
        <c:scaling>
          <c:orientation val="minMax"/>
        </c:scaling>
        <c:delete val="0"/>
        <c:axPos val="b"/>
        <c:majorTickMark val="out"/>
        <c:minorTickMark val="none"/>
        <c:tickLblPos val="nextTo"/>
        <c:crossAx val="46965888"/>
        <c:crosses val="autoZero"/>
        <c:auto val="1"/>
        <c:lblAlgn val="ctr"/>
        <c:lblOffset val="100"/>
        <c:noMultiLvlLbl val="0"/>
      </c:catAx>
      <c:valAx>
        <c:axId val="4696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140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BCB97-1BF6-4562-917E-0390B459F1F6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2B87B-7DAE-495D-A5A8-A2BE8BD2BB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0186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Jirka s kozou</a:t>
            </a:r>
          </a:p>
          <a:p>
            <a:r>
              <a:rPr lang="cs-CZ" dirty="0" smtClean="0"/>
              <a:t>Pohádka o Jirkovi a Koze</a:t>
            </a:r>
          </a:p>
          <a:p>
            <a:r>
              <a:rPr lang="cs-CZ" dirty="0" smtClean="0"/>
              <a:t>Slova : 1 268</a:t>
            </a:r>
          </a:p>
          <a:p>
            <a:r>
              <a:rPr lang="cs-CZ" dirty="0" smtClean="0"/>
              <a:t>Délka čtení : 12,5 minuty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2B87B-7DAE-495D-A5A8-A2BE8BD2BBF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9411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Čert a káča</a:t>
            </a:r>
          </a:p>
          <a:p>
            <a:r>
              <a:rPr lang="cs-CZ" dirty="0" smtClean="0"/>
              <a:t>Slova : 2 004</a:t>
            </a:r>
          </a:p>
          <a:p>
            <a:r>
              <a:rPr lang="cs-CZ" dirty="0" smtClean="0"/>
              <a:t>Délka čtení : asi 20 minut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2B87B-7DAE-495D-A5A8-A2BE8BD2BBF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631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O kocouru, kohoutu a kose </a:t>
            </a:r>
          </a:p>
          <a:p>
            <a:r>
              <a:rPr lang="cs-CZ" dirty="0" smtClean="0"/>
              <a:t>Slova : 1655</a:t>
            </a:r>
          </a:p>
          <a:p>
            <a:r>
              <a:rPr lang="cs-CZ" dirty="0" smtClean="0"/>
              <a:t>Délka čtení : asi 16 minut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2B87B-7DAE-495D-A5A8-A2BE8BD2BBF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71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Čáp a liška</a:t>
            </a:r>
          </a:p>
          <a:p>
            <a:r>
              <a:rPr lang="cs-CZ" dirty="0" smtClean="0"/>
              <a:t>Počet slov : 625</a:t>
            </a:r>
          </a:p>
          <a:p>
            <a:r>
              <a:rPr lang="cs-CZ" dirty="0" smtClean="0"/>
              <a:t>Délka čtení : asi 6 minut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2B87B-7DAE-495D-A5A8-A2BE8BD2BBF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319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 pohádky do pohádky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Karel Jaromír Erben, Božena Němcová, Josef Stanislav Menšík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717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Jirka s kozou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48880"/>
            <a:ext cx="2619741" cy="174331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614380" y="2738537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Pohádka o Jirkovi a Koze</a:t>
            </a:r>
          </a:p>
          <a:p>
            <a:r>
              <a:rPr lang="cs-CZ" dirty="0" smtClean="0"/>
              <a:t>Slova : 1 268</a:t>
            </a:r>
          </a:p>
          <a:p>
            <a:r>
              <a:rPr lang="cs-CZ" dirty="0" smtClean="0"/>
              <a:t>Délka čtení : 12,5 minuty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53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Čert a káča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1640" y="2420888"/>
            <a:ext cx="6400800" cy="3048001"/>
          </a:xfrm>
        </p:spPr>
        <p:txBody>
          <a:bodyPr/>
          <a:lstStyle/>
          <a:p>
            <a:r>
              <a:rPr lang="cs-CZ" dirty="0" smtClean="0"/>
              <a:t>Slova : 2 004</a:t>
            </a:r>
          </a:p>
          <a:p>
            <a:r>
              <a:rPr lang="cs-CZ" dirty="0" smtClean="0"/>
              <a:t>Délka čtení : asi 20 minut</a:t>
            </a:r>
          </a:p>
          <a:p>
            <a:pPr indent="0">
              <a:buNone/>
            </a:pPr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284021"/>
            <a:ext cx="2056765" cy="222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96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 kocouru, kohoutu a kose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03648" y="2420888"/>
            <a:ext cx="6400800" cy="3048001"/>
          </a:xfrm>
        </p:spPr>
        <p:txBody>
          <a:bodyPr/>
          <a:lstStyle/>
          <a:p>
            <a:r>
              <a:rPr lang="cs-CZ" dirty="0" smtClean="0"/>
              <a:t>Slova : 1655</a:t>
            </a:r>
          </a:p>
          <a:p>
            <a:r>
              <a:rPr lang="cs-CZ" dirty="0" smtClean="0"/>
              <a:t>Délka čtení : asi 16 minut </a:t>
            </a:r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20888"/>
            <a:ext cx="1847215" cy="246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62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Čáp a liška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Počet slov : 625</a:t>
            </a:r>
          </a:p>
          <a:p>
            <a:r>
              <a:rPr lang="cs-CZ" dirty="0" smtClean="0"/>
              <a:t>Délka čtení : asi 6 minut</a:t>
            </a:r>
          </a:p>
          <a:p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505392"/>
            <a:ext cx="2466340" cy="184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5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Krejčík králem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1983 slov</a:t>
            </a:r>
          </a:p>
          <a:p>
            <a:r>
              <a:rPr lang="cs-CZ" dirty="0" smtClean="0"/>
              <a:t>Délka čtení : asi 19 minut</a:t>
            </a:r>
          </a:p>
          <a:p>
            <a:pPr indent="0">
              <a:buNone/>
            </a:pPr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505392"/>
            <a:ext cx="2466340" cy="184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1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5287316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4879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vět módy">
  <a:themeElements>
    <a:clrScheme name="Svět módy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Černá krava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vět módy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47</TotalTime>
  <Words>133</Words>
  <Application>Microsoft Office PowerPoint</Application>
  <PresentationFormat>Předvádění na obrazovce (4:3)</PresentationFormat>
  <Paragraphs>36</Paragraphs>
  <Slides>7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Svět módy</vt:lpstr>
      <vt:lpstr>Z pohádky do pohádky</vt:lpstr>
      <vt:lpstr>Jirka s kozou</vt:lpstr>
      <vt:lpstr>Čert a káča</vt:lpstr>
      <vt:lpstr>O kocouru, kohoutu a kose </vt:lpstr>
      <vt:lpstr>Čáp a liška</vt:lpstr>
      <vt:lpstr>Krejčík králem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</dc:creator>
  <cp:lastModifiedBy>Ucebna</cp:lastModifiedBy>
  <cp:revision>5</cp:revision>
  <dcterms:created xsi:type="dcterms:W3CDTF">2014-06-21T14:39:06Z</dcterms:created>
  <dcterms:modified xsi:type="dcterms:W3CDTF">2014-06-21T15:28:29Z</dcterms:modified>
</cp:coreProperties>
</file>