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Výběr z českých pohádek a povídek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2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Karel Jaromír Erben - Boháč a chudák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8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Karel Jaromír Erben - Dobře tak, že je smrt na světě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875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Karel Jaromír Erben - Hrnečku, vař!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9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Karel Jaromír Erben - Jirka s kozou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74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Karel Jaromír Erben - </a:t>
            </a:r>
            <a:r>
              <a:rPr lang="cs-CZ" dirty="0" smtClean="0"/>
              <a:t>Rozum</a:t>
            </a:r>
            <a:r>
              <a:rPr lang="en-US" dirty="0" smtClean="0"/>
              <a:t> </a:t>
            </a:r>
            <a:r>
              <a:rPr lang="en-US" dirty="0"/>
              <a:t>a Štěstí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96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6D8C60"/>
      </a:dk2>
      <a:lt2>
        <a:srgbClr val="B1D7A1"/>
      </a:lt2>
      <a:accent1>
        <a:srgbClr val="81B992"/>
      </a:accent1>
      <a:accent2>
        <a:srgbClr val="9ABC65"/>
      </a:accent2>
      <a:accent3>
        <a:srgbClr val="BDB564"/>
      </a:accent3>
      <a:accent4>
        <a:srgbClr val="BD8964"/>
      </a:accent4>
      <a:accent5>
        <a:srgbClr val="BD6466"/>
      </a:accent5>
      <a:accent6>
        <a:srgbClr val="64A4BD"/>
      </a:accent6>
      <a:hlink>
        <a:srgbClr val="8CCC71"/>
      </a:hlink>
      <a:folHlink>
        <a:srgbClr val="A4C795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8</TotalTime>
  <Words>40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Bookman Old Style</vt:lpstr>
      <vt:lpstr>Rockwell</vt:lpstr>
      <vt:lpstr>Damask</vt:lpstr>
      <vt:lpstr>Výběr z českých pohádek a povídek</vt:lpstr>
      <vt:lpstr>Karel Jaromír Erben - Boháč a chudák</vt:lpstr>
      <vt:lpstr>Karel Jaromír Erben - Dobře tak, že je smrt na světě</vt:lpstr>
      <vt:lpstr>Karel Jaromír Erben - Hrnečku, vař!</vt:lpstr>
      <vt:lpstr>Karel Jaromír Erben - Jirka s kozou</vt:lpstr>
      <vt:lpstr> Karel Jaromír Erben - Rozum a Štěstí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</dc:creator>
  <cp:lastModifiedBy>Ales</cp:lastModifiedBy>
  <cp:revision>7</cp:revision>
  <dcterms:created xsi:type="dcterms:W3CDTF">2014-06-21T14:59:15Z</dcterms:created>
  <dcterms:modified xsi:type="dcterms:W3CDTF">2014-06-21T15:08:13Z</dcterms:modified>
</cp:coreProperties>
</file>